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69"/>
  </p:notesMasterIdLst>
  <p:sldIdLst>
    <p:sldId id="324"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 id="280" r:id="rId26"/>
    <p:sldId id="281" r:id="rId27"/>
    <p:sldId id="282" r:id="rId28"/>
    <p:sldId id="283" r:id="rId29"/>
    <p:sldId id="284" r:id="rId30"/>
    <p:sldId id="320"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21" r:id="rId66"/>
    <p:sldId id="322" r:id="rId67"/>
    <p:sldId id="323" r:id="rId6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1" d="100"/>
          <a:sy n="51" d="100"/>
        </p:scale>
        <p:origin x="898"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 name="Shape 119"/>
          <p:cNvSpPr>
            <a:spLocks noGrp="1" noRot="1" noChangeAspect="1"/>
          </p:cNvSpPr>
          <p:nvPr>
            <p:ph type="sldImg"/>
          </p:nvPr>
        </p:nvSpPr>
        <p:spPr>
          <a:xfrm>
            <a:off x="1143000" y="685800"/>
            <a:ext cx="4572000" cy="3429000"/>
          </a:xfrm>
          <a:prstGeom prst="rect">
            <a:avLst/>
          </a:prstGeom>
        </p:spPr>
        <p:txBody>
          <a:bodyPr/>
          <a:lstStyle/>
          <a:p>
            <a:endParaRPr/>
          </a:p>
        </p:txBody>
      </p:sp>
      <p:sp>
        <p:nvSpPr>
          <p:cNvPr id="120" name="Shape 12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3" name="Rectangle 6"/>
          <p:cNvSpPr/>
          <p:nvPr/>
        </p:nvSpPr>
        <p:spPr>
          <a:xfrm>
            <a:off x="0" y="-1"/>
            <a:ext cx="12192000" cy="5969005"/>
          </a:xfrm>
          <a:prstGeom prst="rect">
            <a:avLst/>
          </a:prstGeom>
          <a:gradFill>
            <a:gsLst>
              <a:gs pos="0">
                <a:srgbClr val="629FD7"/>
              </a:gs>
              <a:gs pos="50000">
                <a:srgbClr val="2E75B6"/>
              </a:gs>
              <a:gs pos="100000">
                <a:srgbClr val="2E75B6"/>
              </a:gs>
            </a:gsLst>
            <a:lin ang="5400000"/>
          </a:gradFill>
          <a:ln w="12700">
            <a:solidFill>
              <a:srgbClr val="32538F"/>
            </a:solidFill>
            <a:miter/>
          </a:ln>
        </p:spPr>
        <p:txBody>
          <a:bodyPr lIns="45718" tIns="45718" rIns="45718" bIns="45718" anchor="ctr"/>
          <a:lstStyle/>
          <a:p>
            <a:pPr algn="ctr">
              <a:defRPr>
                <a:solidFill>
                  <a:srgbClr val="FFFFFF"/>
                </a:solidFill>
              </a:defRPr>
            </a:pPr>
            <a:endParaRPr/>
          </a:p>
        </p:txBody>
      </p:sp>
      <p:pic>
        <p:nvPicPr>
          <p:cNvPr id="14" name="Picture 8" descr="Picture 8"/>
          <p:cNvPicPr>
            <a:picLocks noChangeAspect="1"/>
          </p:cNvPicPr>
          <p:nvPr/>
        </p:nvPicPr>
        <p:blipFill>
          <a:blip r:embed="rId2"/>
          <a:stretch>
            <a:fillRect/>
          </a:stretch>
        </p:blipFill>
        <p:spPr>
          <a:xfrm>
            <a:off x="9677400" y="6083300"/>
            <a:ext cx="2286000" cy="685800"/>
          </a:xfrm>
          <a:prstGeom prst="rect">
            <a:avLst/>
          </a:prstGeom>
          <a:ln w="12700">
            <a:miter lim="400000"/>
          </a:ln>
        </p:spPr>
      </p:pic>
      <p:sp>
        <p:nvSpPr>
          <p:cNvPr id="15" name="Title Text"/>
          <p:cNvSpPr txBox="1">
            <a:spLocks noGrp="1"/>
          </p:cNvSpPr>
          <p:nvPr>
            <p:ph type="title"/>
          </p:nvPr>
        </p:nvSpPr>
        <p:spPr>
          <a:xfrm>
            <a:off x="1366157" y="1057049"/>
            <a:ext cx="9459687" cy="2387602"/>
          </a:xfrm>
          <a:prstGeom prst="rect">
            <a:avLst/>
          </a:prstGeom>
        </p:spPr>
        <p:txBody>
          <a:bodyPr anchor="b"/>
          <a:lstStyle>
            <a:lvl1pPr algn="ctr">
              <a:defRPr sz="6000"/>
            </a:lvl1pPr>
          </a:lstStyle>
          <a:p>
            <a:r>
              <a:t>Title Text</a:t>
            </a:r>
          </a:p>
        </p:txBody>
      </p:sp>
      <p:sp>
        <p:nvSpPr>
          <p:cNvPr id="16" name="Body Level One…"/>
          <p:cNvSpPr txBox="1">
            <a:spLocks noGrp="1"/>
          </p:cNvSpPr>
          <p:nvPr>
            <p:ph type="body" sz="quarter" idx="1"/>
          </p:nvPr>
        </p:nvSpPr>
        <p:spPr>
          <a:xfrm>
            <a:off x="1524000" y="3918856"/>
            <a:ext cx="9144000" cy="1338946"/>
          </a:xfrm>
          <a:prstGeom prst="rect">
            <a:avLst/>
          </a:prstGeom>
        </p:spPr>
        <p:txBody>
          <a:bodyPr/>
          <a:lstStyle>
            <a:lvl1pPr marL="0" indent="0" algn="ctr">
              <a:lnSpc>
                <a:spcPct val="90000"/>
              </a:lnSpc>
              <a:spcBef>
                <a:spcPts val="1000"/>
              </a:spcBef>
              <a:buSzTx/>
              <a:buFontTx/>
              <a:buNone/>
              <a:defRPr sz="2400"/>
            </a:lvl1pPr>
            <a:lvl2pPr marL="0" indent="0" algn="ctr">
              <a:lnSpc>
                <a:spcPct val="90000"/>
              </a:lnSpc>
              <a:spcBef>
                <a:spcPts val="1000"/>
              </a:spcBef>
              <a:buSzTx/>
              <a:buFontTx/>
              <a:buNone/>
              <a:defRPr sz="2400"/>
            </a:lvl2pPr>
            <a:lvl3pPr marL="0" indent="0" algn="ctr">
              <a:lnSpc>
                <a:spcPct val="90000"/>
              </a:lnSpc>
              <a:spcBef>
                <a:spcPts val="1000"/>
              </a:spcBef>
              <a:buSzTx/>
              <a:buFontTx/>
              <a:buNone/>
              <a:defRPr sz="2400"/>
            </a:lvl3pPr>
            <a:lvl4pPr marL="0" indent="0" algn="ctr">
              <a:lnSpc>
                <a:spcPct val="90000"/>
              </a:lnSpc>
              <a:spcBef>
                <a:spcPts val="1000"/>
              </a:spcBef>
              <a:buSzTx/>
              <a:buFontTx/>
              <a:buNone/>
              <a:defRPr sz="2400"/>
            </a:lvl4pPr>
            <a:lvl5pPr marL="0" indent="0" algn="ctr">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4" name="Title Text"/>
          <p:cNvSpPr txBox="1">
            <a:spLocks noGrp="1"/>
          </p:cNvSpPr>
          <p:nvPr>
            <p:ph type="title"/>
          </p:nvPr>
        </p:nvSpPr>
        <p:spPr>
          <a:prstGeom prst="rect">
            <a:avLst/>
          </a:prstGeom>
        </p:spPr>
        <p:txBody>
          <a:bodyPr/>
          <a:lstStyle/>
          <a:p>
            <a:r>
              <a:t>Title Text</a:t>
            </a:r>
          </a:p>
        </p:txBody>
      </p:sp>
      <p:sp>
        <p:nvSpPr>
          <p:cNvPr id="25"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3"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4" name="Body Level One…"/>
          <p:cNvSpPr txBox="1">
            <a:spLocks noGrp="1"/>
          </p:cNvSpPr>
          <p:nvPr>
            <p:ph type="body" sz="quarter" idx="1"/>
          </p:nvPr>
        </p:nvSpPr>
        <p:spPr>
          <a:xfrm>
            <a:off x="831850" y="4589462"/>
            <a:ext cx="10515600" cy="1500190"/>
          </a:xfrm>
          <a:prstGeom prst="rect">
            <a:avLst/>
          </a:prstGeom>
        </p:spPr>
        <p:txBody>
          <a:bodyPr/>
          <a:lstStyle>
            <a:lvl1pPr marL="0" indent="0">
              <a:lnSpc>
                <a:spcPct val="90000"/>
              </a:lnSpc>
              <a:spcBef>
                <a:spcPts val="1000"/>
              </a:spcBef>
              <a:buSzTx/>
              <a:buFontTx/>
              <a:buNone/>
              <a:defRPr sz="2400"/>
            </a:lvl1pPr>
            <a:lvl2pPr marL="0" indent="0">
              <a:lnSpc>
                <a:spcPct val="90000"/>
              </a:lnSpc>
              <a:spcBef>
                <a:spcPts val="1000"/>
              </a:spcBef>
              <a:buSzTx/>
              <a:buFontTx/>
              <a:buNone/>
              <a:defRPr sz="2400"/>
            </a:lvl2pPr>
            <a:lvl3pPr marL="0" indent="0">
              <a:lnSpc>
                <a:spcPct val="90000"/>
              </a:lnSpc>
              <a:spcBef>
                <a:spcPts val="1000"/>
              </a:spcBef>
              <a:buSzTx/>
              <a:buFontTx/>
              <a:buNone/>
              <a:defRPr sz="2400"/>
            </a:lvl3pPr>
            <a:lvl4pPr marL="0" indent="0">
              <a:lnSpc>
                <a:spcPct val="90000"/>
              </a:lnSpc>
              <a:spcBef>
                <a:spcPts val="1000"/>
              </a:spcBef>
              <a:buSzTx/>
              <a:buFontTx/>
              <a:buNone/>
              <a:defRPr sz="2400"/>
            </a:lvl4pPr>
            <a:lvl5pPr marL="0" indent="0">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42" name="Rectangle 6"/>
          <p:cNvSpPr/>
          <p:nvPr/>
        </p:nvSpPr>
        <p:spPr>
          <a:xfrm>
            <a:off x="0" y="-1"/>
            <a:ext cx="12192000" cy="5969005"/>
          </a:xfrm>
          <a:prstGeom prst="rect">
            <a:avLst/>
          </a:prstGeom>
          <a:gradFill>
            <a:gsLst>
              <a:gs pos="0">
                <a:srgbClr val="629FD7"/>
              </a:gs>
              <a:gs pos="50000">
                <a:srgbClr val="2E75B6"/>
              </a:gs>
              <a:gs pos="100000">
                <a:srgbClr val="2E75B6"/>
              </a:gs>
            </a:gsLst>
            <a:lin ang="5400000"/>
          </a:gradFill>
          <a:ln w="12700">
            <a:solidFill>
              <a:srgbClr val="32538F"/>
            </a:solidFill>
            <a:miter/>
          </a:ln>
        </p:spPr>
        <p:txBody>
          <a:bodyPr lIns="45718" tIns="45718" rIns="45718" bIns="45718" anchor="ctr"/>
          <a:lstStyle/>
          <a:p>
            <a:pPr algn="ctr">
              <a:defRPr>
                <a:solidFill>
                  <a:srgbClr val="FFFFFF"/>
                </a:solidFill>
              </a:defRPr>
            </a:pPr>
            <a:endParaRPr/>
          </a:p>
        </p:txBody>
      </p:sp>
      <p:pic>
        <p:nvPicPr>
          <p:cNvPr id="43" name="Picture 8" descr="Picture 8"/>
          <p:cNvPicPr>
            <a:picLocks noChangeAspect="1"/>
          </p:cNvPicPr>
          <p:nvPr/>
        </p:nvPicPr>
        <p:blipFill>
          <a:blip r:embed="rId2"/>
          <a:stretch>
            <a:fillRect/>
          </a:stretch>
        </p:blipFill>
        <p:spPr>
          <a:xfrm>
            <a:off x="9677400" y="6083300"/>
            <a:ext cx="2286000" cy="685800"/>
          </a:xfrm>
          <a:prstGeom prst="rect">
            <a:avLst/>
          </a:prstGeom>
          <a:ln w="12700">
            <a:miter lim="400000"/>
          </a:ln>
        </p:spPr>
      </p:pic>
      <p:sp>
        <p:nvSpPr>
          <p:cNvPr id="44" name="Title Text"/>
          <p:cNvSpPr txBox="1">
            <a:spLocks noGrp="1"/>
          </p:cNvSpPr>
          <p:nvPr>
            <p:ph type="title"/>
          </p:nvPr>
        </p:nvSpPr>
        <p:spPr>
          <a:prstGeom prst="rect">
            <a:avLst/>
          </a:prstGeom>
        </p:spPr>
        <p:txBody>
          <a:bodyPr/>
          <a:lstStyle>
            <a:lvl1pPr>
              <a:defRPr cap="all"/>
            </a:lvl1pPr>
          </a:lstStyle>
          <a:p>
            <a:r>
              <a:t>Title Text</a:t>
            </a:r>
          </a:p>
        </p:txBody>
      </p:sp>
      <p:sp>
        <p:nvSpPr>
          <p:cNvPr id="45" name="Body Level One…"/>
          <p:cNvSpPr txBox="1">
            <a:spLocks noGrp="1"/>
          </p:cNvSpPr>
          <p:nvPr>
            <p:ph type="body" sz="half" idx="1"/>
          </p:nvPr>
        </p:nvSpPr>
        <p:spPr>
          <a:xfrm>
            <a:off x="838200" y="1825625"/>
            <a:ext cx="5181600" cy="4351338"/>
          </a:xfrm>
          <a:prstGeom prst="rect">
            <a:avLst/>
          </a:prstGeom>
        </p:spPr>
        <p:txBody>
          <a:bodyPr/>
          <a:lstStyle>
            <a:lvl3pPr marL="1280160" indent="-365760"/>
            <a:lvl4pPr marL="1778000" indent="-406400"/>
          </a:lstStyle>
          <a:p>
            <a:r>
              <a:t>Body Level One</a:t>
            </a:r>
          </a:p>
          <a:p>
            <a:pPr lvl="1"/>
            <a:r>
              <a:t>Body Level Two</a:t>
            </a:r>
          </a:p>
          <a:p>
            <a:pPr lvl="2"/>
            <a:r>
              <a:t>Body Level Three</a:t>
            </a:r>
          </a:p>
          <a:p>
            <a:pPr lvl="3"/>
            <a:r>
              <a:t>Body Level Four</a:t>
            </a:r>
          </a:p>
          <a:p>
            <a:pPr lvl="4"/>
            <a:r>
              <a:t>Body Level Five</a:t>
            </a:r>
          </a:p>
        </p:txBody>
      </p:sp>
      <p:sp>
        <p:nvSpPr>
          <p:cNvPr id="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3" name="Title Text"/>
          <p:cNvSpPr txBox="1">
            <a:spLocks noGrp="1"/>
          </p:cNvSpPr>
          <p:nvPr>
            <p:ph type="title"/>
          </p:nvPr>
        </p:nvSpPr>
        <p:spPr>
          <a:xfrm>
            <a:off x="839787" y="365125"/>
            <a:ext cx="10515601" cy="1325563"/>
          </a:xfrm>
          <a:prstGeom prst="rect">
            <a:avLst/>
          </a:prstGeom>
        </p:spPr>
        <p:txBody>
          <a:bodyPr/>
          <a:lstStyle>
            <a:lvl1pPr>
              <a:defRPr cap="all"/>
            </a:lvl1pPr>
          </a:lstStyle>
          <a:p>
            <a:r>
              <a:t>Title Text</a:t>
            </a:r>
          </a:p>
        </p:txBody>
      </p:sp>
      <p:sp>
        <p:nvSpPr>
          <p:cNvPr id="54" name="Body Level One…"/>
          <p:cNvSpPr txBox="1">
            <a:spLocks noGrp="1"/>
          </p:cNvSpPr>
          <p:nvPr>
            <p:ph type="body" sz="quarter" idx="1"/>
          </p:nvPr>
        </p:nvSpPr>
        <p:spPr>
          <a:xfrm>
            <a:off x="839787" y="1681163"/>
            <a:ext cx="5157790" cy="823915"/>
          </a:xfrm>
          <a:prstGeom prst="rect">
            <a:avLst/>
          </a:prstGeom>
        </p:spPr>
        <p:txBody>
          <a:bodyPr anchor="b"/>
          <a:lstStyle>
            <a:lvl1pPr marL="0" indent="0">
              <a:lnSpc>
                <a:spcPct val="90000"/>
              </a:lnSpc>
              <a:spcBef>
                <a:spcPts val="1000"/>
              </a:spcBef>
              <a:buSzTx/>
              <a:buFontTx/>
              <a:buNone/>
              <a:defRPr sz="2400" b="1"/>
            </a:lvl1pPr>
            <a:lvl2pPr marL="0" indent="0">
              <a:lnSpc>
                <a:spcPct val="90000"/>
              </a:lnSpc>
              <a:spcBef>
                <a:spcPts val="1000"/>
              </a:spcBef>
              <a:buSzTx/>
              <a:buFontTx/>
              <a:buNone/>
              <a:defRPr sz="2400" b="1"/>
            </a:lvl2pPr>
            <a:lvl3pPr marL="0" indent="0">
              <a:lnSpc>
                <a:spcPct val="90000"/>
              </a:lnSpc>
              <a:spcBef>
                <a:spcPts val="1000"/>
              </a:spcBef>
              <a:buSzTx/>
              <a:buFontTx/>
              <a:buNone/>
              <a:defRPr sz="2400" b="1"/>
            </a:lvl3pPr>
            <a:lvl4pPr marL="0" indent="0">
              <a:lnSpc>
                <a:spcPct val="90000"/>
              </a:lnSpc>
              <a:spcBef>
                <a:spcPts val="1000"/>
              </a:spcBef>
              <a:buSzTx/>
              <a:buFontTx/>
              <a:buNone/>
              <a:defRPr sz="2400" b="1"/>
            </a:lvl4pPr>
            <a:lvl5pPr marL="0" indent="0">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5" name="Text Placeholder 4"/>
          <p:cNvSpPr>
            <a:spLocks noGrp="1"/>
          </p:cNvSpPr>
          <p:nvPr>
            <p:ph type="body" sz="quarter" idx="13"/>
          </p:nvPr>
        </p:nvSpPr>
        <p:spPr>
          <a:xfrm>
            <a:off x="6172200" y="1681163"/>
            <a:ext cx="5183188" cy="823914"/>
          </a:xfrm>
          <a:prstGeom prst="rect">
            <a:avLst/>
          </a:prstGeom>
        </p:spPr>
        <p:txBody>
          <a:bodyPr anchor="b"/>
          <a:lstStyle/>
          <a:p>
            <a:pPr>
              <a:lnSpc>
                <a:spcPct val="90000"/>
              </a:lnSpc>
              <a:spcBef>
                <a:spcPts val="1000"/>
              </a:spcBef>
            </a:pPr>
            <a:endParaRPr/>
          </a:p>
        </p:txBody>
      </p:sp>
      <p:sp>
        <p:nvSpPr>
          <p:cNvPr id="5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3" name="Title Text"/>
          <p:cNvSpPr txBox="1">
            <a:spLocks noGrp="1"/>
          </p:cNvSpPr>
          <p:nvPr>
            <p:ph type="title"/>
          </p:nvPr>
        </p:nvSpPr>
        <p:spPr>
          <a:prstGeom prst="rect">
            <a:avLst/>
          </a:prstGeom>
        </p:spPr>
        <p:txBody>
          <a:bodyPr/>
          <a:lstStyle>
            <a:lvl1pPr>
              <a:defRPr cap="all"/>
            </a:lvl1pPr>
          </a:lstStyle>
          <a:p>
            <a:r>
              <a:t>Title Text</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71" name="Rectangle 6"/>
          <p:cNvSpPr/>
          <p:nvPr/>
        </p:nvSpPr>
        <p:spPr>
          <a:xfrm>
            <a:off x="0" y="-1"/>
            <a:ext cx="12192000" cy="5969005"/>
          </a:xfrm>
          <a:prstGeom prst="rect">
            <a:avLst/>
          </a:prstGeom>
          <a:gradFill>
            <a:gsLst>
              <a:gs pos="0">
                <a:srgbClr val="629FD7"/>
              </a:gs>
              <a:gs pos="50000">
                <a:srgbClr val="2E75B6"/>
              </a:gs>
              <a:gs pos="100000">
                <a:srgbClr val="2E75B6"/>
              </a:gs>
            </a:gsLst>
            <a:lin ang="5400000"/>
          </a:gradFill>
          <a:ln w="12700">
            <a:solidFill>
              <a:srgbClr val="32538F"/>
            </a:solidFill>
            <a:miter/>
          </a:ln>
        </p:spPr>
        <p:txBody>
          <a:bodyPr lIns="45718" tIns="45718" rIns="45718" bIns="45718" anchor="ctr"/>
          <a:lstStyle/>
          <a:p>
            <a:pPr algn="ctr">
              <a:defRPr>
                <a:solidFill>
                  <a:srgbClr val="FFFFFF"/>
                </a:solidFill>
              </a:defRPr>
            </a:pPr>
            <a:endParaRPr/>
          </a:p>
        </p:txBody>
      </p:sp>
      <p:pic>
        <p:nvPicPr>
          <p:cNvPr id="72" name="Picture 8" descr="Picture 8"/>
          <p:cNvPicPr>
            <a:picLocks noChangeAspect="1"/>
          </p:cNvPicPr>
          <p:nvPr/>
        </p:nvPicPr>
        <p:blipFill>
          <a:blip r:embed="rId2"/>
          <a:stretch>
            <a:fillRect/>
          </a:stretch>
        </p:blipFill>
        <p:spPr>
          <a:xfrm>
            <a:off x="9677400" y="6083300"/>
            <a:ext cx="2286000" cy="685800"/>
          </a:xfrm>
          <a:prstGeom prst="rect">
            <a:avLst/>
          </a:prstGeom>
          <a:ln w="12700">
            <a:miter lim="400000"/>
          </a:ln>
        </p:spPr>
      </p:pic>
      <p:sp>
        <p:nvSpPr>
          <p:cNvPr id="73" name="Slide Number"/>
          <p:cNvSpPr txBox="1">
            <a:spLocks noGrp="1"/>
          </p:cNvSpPr>
          <p:nvPr>
            <p:ph type="sldNum" sz="quarter" idx="2"/>
          </p:nvPr>
        </p:nvSpPr>
        <p:spPr>
          <a:xfrm>
            <a:off x="8610600" y="6356350"/>
            <a:ext cx="335862" cy="333084"/>
          </a:xfrm>
          <a:prstGeom prst="rect">
            <a:avLst/>
          </a:prstGeom>
        </p:spPr>
        <p:txBody>
          <a:bodyPr anchor="t"/>
          <a:lstStyle>
            <a:lvl1pPr algn="l">
              <a:defRPr sz="1800"/>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80" name="Title Text"/>
          <p:cNvSpPr txBox="1">
            <a:spLocks noGrp="1"/>
          </p:cNvSpPr>
          <p:nvPr>
            <p:ph type="title"/>
          </p:nvPr>
        </p:nvSpPr>
        <p:spPr>
          <a:xfrm>
            <a:off x="839787" y="457200"/>
            <a:ext cx="3932240" cy="1600200"/>
          </a:xfrm>
          <a:prstGeom prst="rect">
            <a:avLst/>
          </a:prstGeom>
        </p:spPr>
        <p:txBody>
          <a:bodyPr anchor="b"/>
          <a:lstStyle>
            <a:lvl1pPr>
              <a:defRPr sz="3200">
                <a:latin typeface="Calibri Light"/>
                <a:ea typeface="Calibri Light"/>
                <a:cs typeface="Calibri Light"/>
                <a:sym typeface="Calibri Light"/>
              </a:defRPr>
            </a:lvl1pPr>
          </a:lstStyle>
          <a:p>
            <a:r>
              <a:t>Title Text</a:t>
            </a:r>
          </a:p>
        </p:txBody>
      </p:sp>
      <p:sp>
        <p:nvSpPr>
          <p:cNvPr id="81" name="Body Level One…"/>
          <p:cNvSpPr txBox="1">
            <a:spLocks noGrp="1"/>
          </p:cNvSpPr>
          <p:nvPr>
            <p:ph type="body" sz="half" idx="1"/>
          </p:nvPr>
        </p:nvSpPr>
        <p:spPr>
          <a:xfrm>
            <a:off x="5183187" y="987425"/>
            <a:ext cx="6172203" cy="4873625"/>
          </a:xfrm>
          <a:prstGeom prst="rect">
            <a:avLst/>
          </a:prstGeom>
        </p:spPr>
        <p:txBody>
          <a:bodyPr/>
          <a:lstStyle>
            <a:lvl5pPr marL="2194560" indent="-365760"/>
          </a:lstStyle>
          <a:p>
            <a:r>
              <a:t>Body Level One</a:t>
            </a:r>
          </a:p>
          <a:p>
            <a:pPr lvl="1"/>
            <a:r>
              <a:t>Body Level Two</a:t>
            </a:r>
          </a:p>
          <a:p>
            <a:pPr lvl="2"/>
            <a:r>
              <a:t>Body Level Three</a:t>
            </a:r>
          </a:p>
          <a:p>
            <a:pPr lvl="3"/>
            <a:r>
              <a:t>Body Level Four</a:t>
            </a:r>
          </a:p>
          <a:p>
            <a:pPr lvl="4"/>
            <a:r>
              <a:t>Body Level Five</a:t>
            </a:r>
          </a:p>
        </p:txBody>
      </p:sp>
      <p:sp>
        <p:nvSpPr>
          <p:cNvPr id="82" name="Text Placeholder 3"/>
          <p:cNvSpPr>
            <a:spLocks noGrp="1"/>
          </p:cNvSpPr>
          <p:nvPr>
            <p:ph type="body" sz="quarter" idx="13"/>
          </p:nvPr>
        </p:nvSpPr>
        <p:spPr>
          <a:xfrm>
            <a:off x="839787" y="2057400"/>
            <a:ext cx="3932238" cy="3811588"/>
          </a:xfrm>
          <a:prstGeom prst="rect">
            <a:avLst/>
          </a:prstGeom>
        </p:spPr>
        <p:txBody>
          <a:bodyPr/>
          <a:lstStyle/>
          <a:p>
            <a:pPr>
              <a:lnSpc>
                <a:spcPct val="90000"/>
              </a:lnSpc>
              <a:spcBef>
                <a:spcPts val="1000"/>
              </a:spcBef>
            </a:pPr>
            <a:endParaRPr/>
          </a:p>
        </p:txBody>
      </p:sp>
      <p:sp>
        <p:nvSpPr>
          <p:cNvPr id="83" name="Slide Number"/>
          <p:cNvSpPr txBox="1">
            <a:spLocks noGrp="1"/>
          </p:cNvSpPr>
          <p:nvPr>
            <p:ph type="sldNum" sz="quarter" idx="2"/>
          </p:nvPr>
        </p:nvSpPr>
        <p:spPr>
          <a:xfrm>
            <a:off x="8610600" y="6356350"/>
            <a:ext cx="335862" cy="333084"/>
          </a:xfrm>
          <a:prstGeom prst="rect">
            <a:avLst/>
          </a:prstGeom>
        </p:spPr>
        <p:txBody>
          <a:bodyPr anchor="t"/>
          <a:lstStyle>
            <a:lvl1pPr algn="l">
              <a:defRPr sz="1800"/>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90" name="Title Text"/>
          <p:cNvSpPr txBox="1">
            <a:spLocks noGrp="1"/>
          </p:cNvSpPr>
          <p:nvPr>
            <p:ph type="title"/>
          </p:nvPr>
        </p:nvSpPr>
        <p:spPr>
          <a:xfrm>
            <a:off x="839787" y="457200"/>
            <a:ext cx="3932240" cy="1600200"/>
          </a:xfrm>
          <a:prstGeom prst="rect">
            <a:avLst/>
          </a:prstGeom>
        </p:spPr>
        <p:txBody>
          <a:bodyPr anchor="b"/>
          <a:lstStyle>
            <a:lvl1pPr>
              <a:defRPr sz="3200">
                <a:latin typeface="Calibri Light"/>
                <a:ea typeface="Calibri Light"/>
                <a:cs typeface="Calibri Light"/>
                <a:sym typeface="Calibri Light"/>
              </a:defRPr>
            </a:lvl1pPr>
          </a:lstStyle>
          <a:p>
            <a:r>
              <a:t>Title Text</a:t>
            </a:r>
          </a:p>
        </p:txBody>
      </p:sp>
      <p:sp>
        <p:nvSpPr>
          <p:cNvPr id="91" name="Picture Placeholder 2"/>
          <p:cNvSpPr>
            <a:spLocks noGrp="1"/>
          </p:cNvSpPr>
          <p:nvPr>
            <p:ph type="pic" sz="half" idx="13"/>
          </p:nvPr>
        </p:nvSpPr>
        <p:spPr>
          <a:xfrm>
            <a:off x="5183187" y="987425"/>
            <a:ext cx="6172203" cy="4873625"/>
          </a:xfrm>
          <a:prstGeom prst="rect">
            <a:avLst/>
          </a:prstGeom>
        </p:spPr>
        <p:txBody>
          <a:bodyPr lIns="91439" tIns="45719" rIns="91439" bIns="45719">
            <a:noAutofit/>
          </a:bodyPr>
          <a:lstStyle/>
          <a:p>
            <a:endParaRPr/>
          </a:p>
        </p:txBody>
      </p:sp>
      <p:sp>
        <p:nvSpPr>
          <p:cNvPr id="92" name="Body Level One…"/>
          <p:cNvSpPr txBox="1">
            <a:spLocks noGrp="1"/>
          </p:cNvSpPr>
          <p:nvPr>
            <p:ph type="body" sz="quarter" idx="1"/>
          </p:nvPr>
        </p:nvSpPr>
        <p:spPr>
          <a:xfrm>
            <a:off x="839787" y="2057400"/>
            <a:ext cx="3932240" cy="3811588"/>
          </a:xfrm>
          <a:prstGeom prst="rect">
            <a:avLst/>
          </a:prstGeom>
        </p:spPr>
        <p:txBody>
          <a:bodyPr/>
          <a:lstStyle>
            <a:lvl1pPr marL="0" indent="0">
              <a:lnSpc>
                <a:spcPct val="90000"/>
              </a:lnSpc>
              <a:spcBef>
                <a:spcPts val="1000"/>
              </a:spcBef>
              <a:buSzTx/>
              <a:buFontTx/>
              <a:buNone/>
              <a:defRPr sz="1600"/>
            </a:lvl1pPr>
            <a:lvl2pPr marL="0" indent="0">
              <a:lnSpc>
                <a:spcPct val="90000"/>
              </a:lnSpc>
              <a:spcBef>
                <a:spcPts val="1000"/>
              </a:spcBef>
              <a:buSzTx/>
              <a:buFontTx/>
              <a:buNone/>
              <a:defRPr sz="1600"/>
            </a:lvl2pPr>
            <a:lvl3pPr marL="0" indent="0">
              <a:lnSpc>
                <a:spcPct val="90000"/>
              </a:lnSpc>
              <a:spcBef>
                <a:spcPts val="1000"/>
              </a:spcBef>
              <a:buSzTx/>
              <a:buFontTx/>
              <a:buNone/>
              <a:defRPr sz="1600"/>
            </a:lvl3pPr>
            <a:lvl4pPr marL="0" indent="0">
              <a:lnSpc>
                <a:spcPct val="90000"/>
              </a:lnSpc>
              <a:spcBef>
                <a:spcPts val="1000"/>
              </a:spcBef>
              <a:buSzTx/>
              <a:buFontTx/>
              <a:buNone/>
              <a:defRPr sz="1600"/>
            </a:lvl4pPr>
            <a:lvl5pPr marL="0" indent="0">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93" name="Slide Number"/>
          <p:cNvSpPr txBox="1">
            <a:spLocks noGrp="1"/>
          </p:cNvSpPr>
          <p:nvPr>
            <p:ph type="sldNum" sz="quarter" idx="2"/>
          </p:nvPr>
        </p:nvSpPr>
        <p:spPr>
          <a:xfrm>
            <a:off x="8610600" y="6356350"/>
            <a:ext cx="335862" cy="333084"/>
          </a:xfrm>
          <a:prstGeom prst="rect">
            <a:avLst/>
          </a:prstGeom>
        </p:spPr>
        <p:txBody>
          <a:bodyPr anchor="t"/>
          <a:lstStyle>
            <a:lvl1pPr algn="l">
              <a:defRPr sz="1800"/>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6"/>
          <p:cNvSpPr/>
          <p:nvPr/>
        </p:nvSpPr>
        <p:spPr>
          <a:xfrm>
            <a:off x="0" y="-1"/>
            <a:ext cx="12192000" cy="5969005"/>
          </a:xfrm>
          <a:prstGeom prst="rect">
            <a:avLst/>
          </a:prstGeom>
          <a:gradFill>
            <a:gsLst>
              <a:gs pos="0">
                <a:srgbClr val="629FD7"/>
              </a:gs>
              <a:gs pos="50000">
                <a:srgbClr val="2E75B6"/>
              </a:gs>
              <a:gs pos="100000">
                <a:srgbClr val="2E75B6"/>
              </a:gs>
            </a:gsLst>
            <a:lin ang="5400000"/>
          </a:gradFill>
          <a:ln w="12700">
            <a:solidFill>
              <a:srgbClr val="32538F"/>
            </a:solidFill>
            <a:miter/>
          </a:ln>
        </p:spPr>
        <p:txBody>
          <a:bodyPr lIns="45718" tIns="45718" rIns="45718" bIns="45718" anchor="ctr"/>
          <a:lstStyle/>
          <a:p>
            <a:pPr algn="ctr">
              <a:defRPr>
                <a:solidFill>
                  <a:srgbClr val="FFFFFF"/>
                </a:solidFill>
              </a:defRPr>
            </a:pPr>
            <a:endParaRPr/>
          </a:p>
        </p:txBody>
      </p:sp>
      <p:pic>
        <p:nvPicPr>
          <p:cNvPr id="3" name="Picture 8" descr="Picture 8"/>
          <p:cNvPicPr>
            <a:picLocks noChangeAspect="1"/>
          </p:cNvPicPr>
          <p:nvPr/>
        </p:nvPicPr>
        <p:blipFill>
          <a:blip r:embed="rId11"/>
          <a:stretch>
            <a:fillRect/>
          </a:stretch>
        </p:blipFill>
        <p:spPr>
          <a:xfrm>
            <a:off x="9677400" y="6083300"/>
            <a:ext cx="2286000" cy="685800"/>
          </a:xfrm>
          <a:prstGeom prst="rect">
            <a:avLst/>
          </a:prstGeom>
          <a:ln w="12700">
            <a:miter lim="400000"/>
          </a:ln>
        </p:spPr>
      </p:pic>
      <p:sp>
        <p:nvSpPr>
          <p:cNvPr id="4"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5" name="Body Level One…"/>
          <p:cNvSpPr txBox="1">
            <a:spLocks noGrp="1"/>
          </p:cNvSpPr>
          <p:nvPr>
            <p:ph type="body" idx="1"/>
          </p:nvPr>
        </p:nvSpPr>
        <p:spPr>
          <a:xfrm>
            <a:off x="838200" y="1690688"/>
            <a:ext cx="10515600" cy="39139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8478981" y="6232199"/>
            <a:ext cx="258620" cy="248302"/>
          </a:xfrm>
          <a:prstGeom prst="rect">
            <a:avLst/>
          </a:prstGeom>
          <a:ln w="12700">
            <a:miter lim="400000"/>
          </a:ln>
        </p:spPr>
        <p:txBody>
          <a:bodyPr wrap="none" lIns="45718" tIns="45718" rIns="45718" bIns="45718" anchor="ctr">
            <a:spAutoFit/>
          </a:bodyPr>
          <a:lstStyle>
            <a:lvl1pPr algn="r">
              <a:defRPr sz="12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800" b="0" i="0" u="none" strike="noStrike" cap="none" spc="0" baseline="0">
          <a:solidFill>
            <a:srgbClr val="FFFFFF"/>
          </a:solidFill>
          <a:uFillTx/>
          <a:latin typeface="+mn-lt"/>
          <a:ea typeface="+mn-ea"/>
          <a:cs typeface="+mn-cs"/>
          <a:sym typeface="Calibri"/>
        </a:defRPr>
      </a:lvl1pPr>
      <a:lvl2pPr marL="0" marR="0" indent="0" algn="l" defTabSz="914400" rtl="0" latinLnBrk="0">
        <a:lnSpc>
          <a:spcPct val="90000"/>
        </a:lnSpc>
        <a:spcBef>
          <a:spcPts val="0"/>
        </a:spcBef>
        <a:spcAft>
          <a:spcPts val="0"/>
        </a:spcAft>
        <a:buClrTx/>
        <a:buSzTx/>
        <a:buFontTx/>
        <a:buNone/>
        <a:tabLst/>
        <a:defRPr sz="4800" b="0" i="0" u="none" strike="noStrike" cap="none" spc="0" baseline="0">
          <a:solidFill>
            <a:srgbClr val="FFFFFF"/>
          </a:solidFill>
          <a:uFillTx/>
          <a:latin typeface="+mn-lt"/>
          <a:ea typeface="+mn-ea"/>
          <a:cs typeface="+mn-cs"/>
          <a:sym typeface="Calibri"/>
        </a:defRPr>
      </a:lvl2pPr>
      <a:lvl3pPr marL="0" marR="0" indent="0" algn="l" defTabSz="914400" rtl="0" latinLnBrk="0">
        <a:lnSpc>
          <a:spcPct val="90000"/>
        </a:lnSpc>
        <a:spcBef>
          <a:spcPts val="0"/>
        </a:spcBef>
        <a:spcAft>
          <a:spcPts val="0"/>
        </a:spcAft>
        <a:buClrTx/>
        <a:buSzTx/>
        <a:buFontTx/>
        <a:buNone/>
        <a:tabLst/>
        <a:defRPr sz="4800" b="0" i="0" u="none" strike="noStrike" cap="none" spc="0" baseline="0">
          <a:solidFill>
            <a:srgbClr val="FFFFFF"/>
          </a:solidFill>
          <a:uFillTx/>
          <a:latin typeface="+mn-lt"/>
          <a:ea typeface="+mn-ea"/>
          <a:cs typeface="+mn-cs"/>
          <a:sym typeface="Calibri"/>
        </a:defRPr>
      </a:lvl3pPr>
      <a:lvl4pPr marL="0" marR="0" indent="0" algn="l" defTabSz="914400" rtl="0" latinLnBrk="0">
        <a:lnSpc>
          <a:spcPct val="90000"/>
        </a:lnSpc>
        <a:spcBef>
          <a:spcPts val="0"/>
        </a:spcBef>
        <a:spcAft>
          <a:spcPts val="0"/>
        </a:spcAft>
        <a:buClrTx/>
        <a:buSzTx/>
        <a:buFontTx/>
        <a:buNone/>
        <a:tabLst/>
        <a:defRPr sz="4800" b="0" i="0" u="none" strike="noStrike" cap="none" spc="0" baseline="0">
          <a:solidFill>
            <a:srgbClr val="FFFFFF"/>
          </a:solidFill>
          <a:uFillTx/>
          <a:latin typeface="+mn-lt"/>
          <a:ea typeface="+mn-ea"/>
          <a:cs typeface="+mn-cs"/>
          <a:sym typeface="Calibri"/>
        </a:defRPr>
      </a:lvl4pPr>
      <a:lvl5pPr marL="0" marR="0" indent="0" algn="l" defTabSz="914400" rtl="0" latinLnBrk="0">
        <a:lnSpc>
          <a:spcPct val="90000"/>
        </a:lnSpc>
        <a:spcBef>
          <a:spcPts val="0"/>
        </a:spcBef>
        <a:spcAft>
          <a:spcPts val="0"/>
        </a:spcAft>
        <a:buClrTx/>
        <a:buSzTx/>
        <a:buFontTx/>
        <a:buNone/>
        <a:tabLst/>
        <a:defRPr sz="4800" b="0" i="0" u="none" strike="noStrike" cap="none" spc="0" baseline="0">
          <a:solidFill>
            <a:srgbClr val="FFFFFF"/>
          </a:solidFill>
          <a:uFillTx/>
          <a:latin typeface="+mn-lt"/>
          <a:ea typeface="+mn-ea"/>
          <a:cs typeface="+mn-cs"/>
          <a:sym typeface="Calibri"/>
        </a:defRPr>
      </a:lvl5pPr>
      <a:lvl6pPr marL="0" marR="0" indent="0" algn="l" defTabSz="914400" rtl="0" latinLnBrk="0">
        <a:lnSpc>
          <a:spcPct val="90000"/>
        </a:lnSpc>
        <a:spcBef>
          <a:spcPts val="0"/>
        </a:spcBef>
        <a:spcAft>
          <a:spcPts val="0"/>
        </a:spcAft>
        <a:buClrTx/>
        <a:buSzTx/>
        <a:buFontTx/>
        <a:buNone/>
        <a:tabLst/>
        <a:defRPr sz="4800" b="0" i="0" u="none" strike="noStrike" cap="none" spc="0" baseline="0">
          <a:solidFill>
            <a:srgbClr val="FFFFFF"/>
          </a:solidFill>
          <a:uFillTx/>
          <a:latin typeface="+mn-lt"/>
          <a:ea typeface="+mn-ea"/>
          <a:cs typeface="+mn-cs"/>
          <a:sym typeface="Calibri"/>
        </a:defRPr>
      </a:lvl6pPr>
      <a:lvl7pPr marL="0" marR="0" indent="0" algn="l" defTabSz="914400" rtl="0" latinLnBrk="0">
        <a:lnSpc>
          <a:spcPct val="90000"/>
        </a:lnSpc>
        <a:spcBef>
          <a:spcPts val="0"/>
        </a:spcBef>
        <a:spcAft>
          <a:spcPts val="0"/>
        </a:spcAft>
        <a:buClrTx/>
        <a:buSzTx/>
        <a:buFontTx/>
        <a:buNone/>
        <a:tabLst/>
        <a:defRPr sz="4800" b="0" i="0" u="none" strike="noStrike" cap="none" spc="0" baseline="0">
          <a:solidFill>
            <a:srgbClr val="FFFFFF"/>
          </a:solidFill>
          <a:uFillTx/>
          <a:latin typeface="+mn-lt"/>
          <a:ea typeface="+mn-ea"/>
          <a:cs typeface="+mn-cs"/>
          <a:sym typeface="Calibri"/>
        </a:defRPr>
      </a:lvl7pPr>
      <a:lvl8pPr marL="0" marR="0" indent="0" algn="l" defTabSz="914400" rtl="0" latinLnBrk="0">
        <a:lnSpc>
          <a:spcPct val="90000"/>
        </a:lnSpc>
        <a:spcBef>
          <a:spcPts val="0"/>
        </a:spcBef>
        <a:spcAft>
          <a:spcPts val="0"/>
        </a:spcAft>
        <a:buClrTx/>
        <a:buSzTx/>
        <a:buFontTx/>
        <a:buNone/>
        <a:tabLst/>
        <a:defRPr sz="4800" b="0" i="0" u="none" strike="noStrike" cap="none" spc="0" baseline="0">
          <a:solidFill>
            <a:srgbClr val="FFFFFF"/>
          </a:solidFill>
          <a:uFillTx/>
          <a:latin typeface="+mn-lt"/>
          <a:ea typeface="+mn-ea"/>
          <a:cs typeface="+mn-cs"/>
          <a:sym typeface="Calibri"/>
        </a:defRPr>
      </a:lvl8pPr>
      <a:lvl9pPr marL="0" marR="0" indent="0" algn="l" defTabSz="914400" rtl="0" latinLnBrk="0">
        <a:lnSpc>
          <a:spcPct val="90000"/>
        </a:lnSpc>
        <a:spcBef>
          <a:spcPts val="0"/>
        </a:spcBef>
        <a:spcAft>
          <a:spcPts val="0"/>
        </a:spcAft>
        <a:buClrTx/>
        <a:buSzTx/>
        <a:buFontTx/>
        <a:buNone/>
        <a:tabLst/>
        <a:defRPr sz="4800" b="0" i="0" u="none" strike="noStrike" cap="none" spc="0" baseline="0">
          <a:solidFill>
            <a:srgbClr val="FFFFFF"/>
          </a:solidFill>
          <a:uFillTx/>
          <a:latin typeface="+mn-lt"/>
          <a:ea typeface="+mn-ea"/>
          <a:cs typeface="+mn-cs"/>
          <a:sym typeface="Calibri"/>
        </a:defRPr>
      </a:lvl9pPr>
    </p:titleStyle>
    <p:bodyStyle>
      <a:lvl1pPr marL="228600" marR="0" indent="-228600" algn="l" defTabSz="914400" rtl="0" latinLnBrk="0">
        <a:lnSpc>
          <a:spcPct val="100000"/>
        </a:lnSpc>
        <a:spcBef>
          <a:spcPts val="0"/>
        </a:spcBef>
        <a:spcAft>
          <a:spcPts val="0"/>
        </a:spcAft>
        <a:buClrTx/>
        <a:buSzPct val="100000"/>
        <a:buFont typeface="Arial"/>
        <a:buChar char="•"/>
        <a:tabLst/>
        <a:defRPr sz="3200" b="0" i="0" u="none" strike="noStrike" cap="none" spc="0" baseline="0">
          <a:solidFill>
            <a:srgbClr val="FFFFFF"/>
          </a:solidFill>
          <a:uFillTx/>
          <a:latin typeface="+mn-lt"/>
          <a:ea typeface="+mn-ea"/>
          <a:cs typeface="+mn-cs"/>
          <a:sym typeface="Calibri"/>
        </a:defRPr>
      </a:lvl1pPr>
      <a:lvl2pPr marL="718457" marR="0" indent="-261257" algn="l" defTabSz="914400" rtl="0" latinLnBrk="0">
        <a:lnSpc>
          <a:spcPct val="100000"/>
        </a:lnSpc>
        <a:spcBef>
          <a:spcPts val="0"/>
        </a:spcBef>
        <a:spcAft>
          <a:spcPts val="0"/>
        </a:spcAft>
        <a:buClrTx/>
        <a:buSzPct val="100000"/>
        <a:buFont typeface="Arial"/>
        <a:buChar char="•"/>
        <a:tabLst/>
        <a:defRPr sz="3200" b="0" i="0" u="none" strike="noStrike" cap="none" spc="0" baseline="0">
          <a:solidFill>
            <a:srgbClr val="FFFFFF"/>
          </a:solidFill>
          <a:uFillTx/>
          <a:latin typeface="+mn-lt"/>
          <a:ea typeface="+mn-ea"/>
          <a:cs typeface="+mn-cs"/>
          <a:sym typeface="Calibri"/>
        </a:defRPr>
      </a:lvl2pPr>
      <a:lvl3pPr marL="1219200" marR="0" indent="-304800" algn="l" defTabSz="914400" rtl="0" latinLnBrk="0">
        <a:lnSpc>
          <a:spcPct val="100000"/>
        </a:lnSpc>
        <a:spcBef>
          <a:spcPts val="0"/>
        </a:spcBef>
        <a:spcAft>
          <a:spcPts val="0"/>
        </a:spcAft>
        <a:buClrTx/>
        <a:buSzPct val="100000"/>
        <a:buFont typeface="Arial"/>
        <a:buChar char="•"/>
        <a:tabLst/>
        <a:defRPr sz="3200" b="0" i="0" u="none" strike="noStrike" cap="none" spc="0" baseline="0">
          <a:solidFill>
            <a:srgbClr val="FFFFFF"/>
          </a:solidFill>
          <a:uFillTx/>
          <a:latin typeface="+mn-lt"/>
          <a:ea typeface="+mn-ea"/>
          <a:cs typeface="+mn-cs"/>
          <a:sym typeface="Calibri"/>
        </a:defRPr>
      </a:lvl3pPr>
      <a:lvl4pPr marL="1737360" marR="0" indent="-365760" algn="l" defTabSz="914400" rtl="0" latinLnBrk="0">
        <a:lnSpc>
          <a:spcPct val="100000"/>
        </a:lnSpc>
        <a:spcBef>
          <a:spcPts val="0"/>
        </a:spcBef>
        <a:spcAft>
          <a:spcPts val="0"/>
        </a:spcAft>
        <a:buClrTx/>
        <a:buSzPct val="100000"/>
        <a:buFont typeface="Arial"/>
        <a:buChar char="•"/>
        <a:tabLst/>
        <a:defRPr sz="3200" b="0" i="0" u="none" strike="noStrike" cap="none" spc="0" baseline="0">
          <a:solidFill>
            <a:srgbClr val="FFFFFF"/>
          </a:solidFill>
          <a:uFillTx/>
          <a:latin typeface="+mn-lt"/>
          <a:ea typeface="+mn-ea"/>
          <a:cs typeface="+mn-cs"/>
          <a:sym typeface="Calibri"/>
        </a:defRPr>
      </a:lvl4pPr>
      <a:lvl5pPr marL="2235200" marR="0" indent="-406400" algn="l" defTabSz="914400" rtl="0" latinLnBrk="0">
        <a:lnSpc>
          <a:spcPct val="100000"/>
        </a:lnSpc>
        <a:spcBef>
          <a:spcPts val="0"/>
        </a:spcBef>
        <a:spcAft>
          <a:spcPts val="0"/>
        </a:spcAft>
        <a:buClrTx/>
        <a:buSzPct val="100000"/>
        <a:buFont typeface="Arial"/>
        <a:buChar char="•"/>
        <a:tabLst/>
        <a:defRPr sz="3200" b="0" i="0" u="none" strike="noStrike" cap="none" spc="0" baseline="0">
          <a:solidFill>
            <a:srgbClr val="FFFFFF"/>
          </a:solidFill>
          <a:uFillTx/>
          <a:latin typeface="+mn-lt"/>
          <a:ea typeface="+mn-ea"/>
          <a:cs typeface="+mn-cs"/>
          <a:sym typeface="Calibri"/>
        </a:defRPr>
      </a:lvl5pPr>
      <a:lvl6pPr marL="2692400" marR="0" indent="-406400" algn="l" defTabSz="914400" rtl="0" latinLnBrk="0">
        <a:lnSpc>
          <a:spcPct val="100000"/>
        </a:lnSpc>
        <a:spcBef>
          <a:spcPts val="0"/>
        </a:spcBef>
        <a:spcAft>
          <a:spcPts val="0"/>
        </a:spcAft>
        <a:buClrTx/>
        <a:buSzPct val="100000"/>
        <a:buFont typeface="Arial"/>
        <a:buChar char="•"/>
        <a:tabLst/>
        <a:defRPr sz="3200" b="0" i="0" u="none" strike="noStrike" cap="none" spc="0" baseline="0">
          <a:solidFill>
            <a:srgbClr val="FFFFFF"/>
          </a:solidFill>
          <a:uFillTx/>
          <a:latin typeface="+mn-lt"/>
          <a:ea typeface="+mn-ea"/>
          <a:cs typeface="+mn-cs"/>
          <a:sym typeface="Calibri"/>
        </a:defRPr>
      </a:lvl6pPr>
      <a:lvl7pPr marL="3149600" marR="0" indent="-406400" algn="l" defTabSz="914400" rtl="0" latinLnBrk="0">
        <a:lnSpc>
          <a:spcPct val="100000"/>
        </a:lnSpc>
        <a:spcBef>
          <a:spcPts val="0"/>
        </a:spcBef>
        <a:spcAft>
          <a:spcPts val="0"/>
        </a:spcAft>
        <a:buClrTx/>
        <a:buSzPct val="100000"/>
        <a:buFont typeface="Arial"/>
        <a:buChar char="•"/>
        <a:tabLst/>
        <a:defRPr sz="3200" b="0" i="0" u="none" strike="noStrike" cap="none" spc="0" baseline="0">
          <a:solidFill>
            <a:srgbClr val="FFFFFF"/>
          </a:solidFill>
          <a:uFillTx/>
          <a:latin typeface="+mn-lt"/>
          <a:ea typeface="+mn-ea"/>
          <a:cs typeface="+mn-cs"/>
          <a:sym typeface="Calibri"/>
        </a:defRPr>
      </a:lvl7pPr>
      <a:lvl8pPr marL="3606800" marR="0" indent="-406400" algn="l" defTabSz="914400" rtl="0" latinLnBrk="0">
        <a:lnSpc>
          <a:spcPct val="100000"/>
        </a:lnSpc>
        <a:spcBef>
          <a:spcPts val="0"/>
        </a:spcBef>
        <a:spcAft>
          <a:spcPts val="0"/>
        </a:spcAft>
        <a:buClrTx/>
        <a:buSzPct val="100000"/>
        <a:buFont typeface="Arial"/>
        <a:buChar char="•"/>
        <a:tabLst/>
        <a:defRPr sz="3200" b="0" i="0" u="none" strike="noStrike" cap="none" spc="0" baseline="0">
          <a:solidFill>
            <a:srgbClr val="FFFFFF"/>
          </a:solidFill>
          <a:uFillTx/>
          <a:latin typeface="+mn-lt"/>
          <a:ea typeface="+mn-ea"/>
          <a:cs typeface="+mn-cs"/>
          <a:sym typeface="Calibri"/>
        </a:defRPr>
      </a:lvl8pPr>
      <a:lvl9pPr marL="4064000" marR="0" indent="-406400" algn="l" defTabSz="914400" rtl="0" latinLnBrk="0">
        <a:lnSpc>
          <a:spcPct val="100000"/>
        </a:lnSpc>
        <a:spcBef>
          <a:spcPts val="0"/>
        </a:spcBef>
        <a:spcAft>
          <a:spcPts val="0"/>
        </a:spcAft>
        <a:buClrTx/>
        <a:buSzPct val="100000"/>
        <a:buFont typeface="Arial"/>
        <a:buChar char="•"/>
        <a:tabLst/>
        <a:defRPr sz="3200" b="0" i="0" u="none" strike="noStrike" cap="none" spc="0" baseline="0">
          <a:solidFill>
            <a:srgbClr val="FFFFFF"/>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7C648-B7C6-C64D-B784-413BA008D96E}"/>
              </a:ext>
            </a:extLst>
          </p:cNvPr>
          <p:cNvSpPr>
            <a:spLocks noGrp="1"/>
          </p:cNvSpPr>
          <p:nvPr>
            <p:ph type="ctrTitle"/>
          </p:nvPr>
        </p:nvSpPr>
        <p:spPr>
          <a:xfrm>
            <a:off x="1348904" y="4333965"/>
            <a:ext cx="9459686" cy="914400"/>
          </a:xfrm>
        </p:spPr>
        <p:txBody>
          <a:bodyPr>
            <a:normAutofit/>
          </a:bodyPr>
          <a:lstStyle/>
          <a:p>
            <a:r>
              <a:rPr lang="en-US" sz="4400" dirty="0"/>
              <a:t>RAISING YOUR SELF-ESTEEM</a:t>
            </a:r>
          </a:p>
        </p:txBody>
      </p:sp>
      <p:sp>
        <p:nvSpPr>
          <p:cNvPr id="3" name="Subtitle 2">
            <a:extLst>
              <a:ext uri="{FF2B5EF4-FFF2-40B4-BE49-F238E27FC236}">
                <a16:creationId xmlns:a16="http://schemas.microsoft.com/office/drawing/2014/main" id="{E06B16B4-765F-424B-B590-1932F1F6AE58}"/>
              </a:ext>
            </a:extLst>
          </p:cNvPr>
          <p:cNvSpPr>
            <a:spLocks noGrp="1"/>
          </p:cNvSpPr>
          <p:nvPr>
            <p:ph type="subTitle" idx="1"/>
          </p:nvPr>
        </p:nvSpPr>
        <p:spPr>
          <a:xfrm>
            <a:off x="1506747" y="5343758"/>
            <a:ext cx="9144000" cy="566880"/>
          </a:xfrm>
        </p:spPr>
        <p:txBody>
          <a:bodyPr/>
          <a:lstStyle/>
          <a:p>
            <a:r>
              <a:rPr lang="en-US"/>
              <a:t>Hal Baumchen, PsyD, LP, LADC</a:t>
            </a:r>
            <a:endParaRPr lang="en-US" dirty="0"/>
          </a:p>
        </p:txBody>
      </p:sp>
      <p:pic>
        <p:nvPicPr>
          <p:cNvPr id="6" name="C:\Users\HalBaumchen\AppData\Local\Microsoft\Windows\INetCache\Content.Outlook\835O2DPB\iStock-678130608_2400 wide.jpeg" descr="C:\Users\HalBaumchen\AppData\Local\Microsoft\Windows\INetCache\Content.Outlook\835O2DPB\iStock-678130608_2400 wide.jpeg"/>
          <p:cNvPicPr>
            <a:picLocks noChangeAspect="1"/>
          </p:cNvPicPr>
          <p:nvPr/>
        </p:nvPicPr>
        <p:blipFill>
          <a:blip r:embed="rId2"/>
          <a:stretch>
            <a:fillRect/>
          </a:stretch>
        </p:blipFill>
        <p:spPr>
          <a:xfrm>
            <a:off x="3014091" y="438559"/>
            <a:ext cx="6129312" cy="4086209"/>
          </a:xfrm>
          <a:prstGeom prst="rect">
            <a:avLst/>
          </a:prstGeom>
          <a:ln w="12700">
            <a:miter lim="400000"/>
          </a:ln>
        </p:spPr>
      </p:pic>
    </p:spTree>
    <p:extLst>
      <p:ext uri="{BB962C8B-B14F-4D97-AF65-F5344CB8AC3E}">
        <p14:creationId xmlns:p14="http://schemas.microsoft.com/office/powerpoint/2010/main" val="734316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Content Placeholder 2"/>
          <p:cNvSpPr txBox="1">
            <a:spLocks noGrp="1"/>
          </p:cNvSpPr>
          <p:nvPr>
            <p:ph type="body" idx="1"/>
          </p:nvPr>
        </p:nvSpPr>
        <p:spPr>
          <a:xfrm>
            <a:off x="623509" y="1816768"/>
            <a:ext cx="10553893" cy="5076381"/>
          </a:xfrm>
          <a:prstGeom prst="rect">
            <a:avLst/>
          </a:prstGeom>
        </p:spPr>
        <p:txBody>
          <a:bodyPr/>
          <a:lstStyle/>
          <a:p>
            <a:pPr marL="320841" indent="-320841">
              <a:lnSpc>
                <a:spcPct val="130000"/>
              </a:lnSpc>
              <a:buFontTx/>
            </a:pPr>
            <a:r>
              <a:t>Examine the influence of self-esteem</a:t>
            </a:r>
          </a:p>
          <a:p>
            <a:pPr marL="320841" indent="-320841">
              <a:lnSpc>
                <a:spcPct val="130000"/>
              </a:lnSpc>
              <a:buFontTx/>
            </a:pPr>
            <a:r>
              <a:t>Discover what self-esteem is and is not </a:t>
            </a:r>
          </a:p>
          <a:p>
            <a:pPr marL="320841" indent="-320841">
              <a:lnSpc>
                <a:spcPct val="130000"/>
              </a:lnSpc>
              <a:buFontTx/>
            </a:pPr>
            <a:r>
              <a:t>Explore ways to increase self-esteem</a:t>
            </a:r>
          </a:p>
        </p:txBody>
      </p:sp>
      <p:sp>
        <p:nvSpPr>
          <p:cNvPr id="133" name="In This Chapter"/>
          <p:cNvSpPr txBox="1"/>
          <p:nvPr/>
        </p:nvSpPr>
        <p:spPr>
          <a:xfrm>
            <a:off x="622300" y="492544"/>
            <a:ext cx="5331470" cy="7683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nSpc>
                <a:spcPct val="90000"/>
              </a:lnSpc>
              <a:spcBef>
                <a:spcPts val="1000"/>
              </a:spcBef>
              <a:defRPr sz="5300" b="1">
                <a:solidFill>
                  <a:srgbClr val="FFFFFF"/>
                </a:solidFill>
              </a:defRPr>
            </a:lvl1pPr>
          </a:lstStyle>
          <a:p>
            <a:r>
              <a:t>In This Chapter</a:t>
            </a: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32">
                                            <p:bg/>
                                          </p:spTgt>
                                        </p:tgtEl>
                                        <p:attrNameLst>
                                          <p:attrName>style.visibility</p:attrName>
                                        </p:attrNameLst>
                                      </p:cBhvr>
                                      <p:to>
                                        <p:strVal val="visible"/>
                                      </p:to>
                                    </p:set>
                                    <p:anim calcmode="lin" valueType="num">
                                      <p:cBhvr>
                                        <p:cTn id="7" dur="800" fill="hold"/>
                                        <p:tgtEl>
                                          <p:spTgt spid="132">
                                            <p:bg/>
                                          </p:spTgt>
                                        </p:tgtEl>
                                        <p:attrNameLst>
                                          <p:attrName>ppt_x</p:attrName>
                                        </p:attrNameLst>
                                      </p:cBhvr>
                                      <p:tavLst>
                                        <p:tav tm="0">
                                          <p:val>
                                            <p:strVal val="0-#ppt_w/2"/>
                                          </p:val>
                                        </p:tav>
                                        <p:tav tm="100000">
                                          <p:val>
                                            <p:strVal val="#ppt_x"/>
                                          </p:val>
                                        </p:tav>
                                      </p:tavLst>
                                    </p:anim>
                                    <p:anim calcmode="lin" valueType="num">
                                      <p:cBhvr>
                                        <p:cTn id="8" dur="800" fill="hold"/>
                                        <p:tgtEl>
                                          <p:spTgt spid="132">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132">
                                            <p:txEl>
                                              <p:pRg st="0" end="0"/>
                                            </p:txEl>
                                          </p:spTgt>
                                        </p:tgtEl>
                                        <p:attrNameLst>
                                          <p:attrName>style.visibility</p:attrName>
                                        </p:attrNameLst>
                                      </p:cBhvr>
                                      <p:to>
                                        <p:strVal val="visible"/>
                                      </p:to>
                                    </p:set>
                                    <p:anim calcmode="lin" valueType="num">
                                      <p:cBhvr>
                                        <p:cTn id="11" dur="800" fill="hold"/>
                                        <p:tgtEl>
                                          <p:spTgt spid="132">
                                            <p:txEl>
                                              <p:pRg st="0" end="0"/>
                                            </p:txEl>
                                          </p:spTgt>
                                        </p:tgtEl>
                                        <p:attrNameLst>
                                          <p:attrName>ppt_x</p:attrName>
                                        </p:attrNameLst>
                                      </p:cBhvr>
                                      <p:tavLst>
                                        <p:tav tm="0">
                                          <p:val>
                                            <p:strVal val="0-#ppt_w/2"/>
                                          </p:val>
                                        </p:tav>
                                        <p:tav tm="100000">
                                          <p:val>
                                            <p:strVal val="#ppt_x"/>
                                          </p:val>
                                        </p:tav>
                                      </p:tavLst>
                                    </p:anim>
                                    <p:anim calcmode="lin" valueType="num">
                                      <p:cBhvr>
                                        <p:cTn id="12" dur="800" fill="hold"/>
                                        <p:tgtEl>
                                          <p:spTgt spid="13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132">
                                            <p:txEl>
                                              <p:pRg st="1" end="1"/>
                                            </p:txEl>
                                          </p:spTgt>
                                        </p:tgtEl>
                                        <p:attrNameLst>
                                          <p:attrName>style.visibility</p:attrName>
                                        </p:attrNameLst>
                                      </p:cBhvr>
                                      <p:to>
                                        <p:strVal val="visible"/>
                                      </p:to>
                                    </p:set>
                                    <p:anim calcmode="lin" valueType="num">
                                      <p:cBhvr>
                                        <p:cTn id="17" dur="800" fill="hold"/>
                                        <p:tgtEl>
                                          <p:spTgt spid="132">
                                            <p:txEl>
                                              <p:pRg st="1" end="1"/>
                                            </p:txEl>
                                          </p:spTgt>
                                        </p:tgtEl>
                                        <p:attrNameLst>
                                          <p:attrName>ppt_x</p:attrName>
                                        </p:attrNameLst>
                                      </p:cBhvr>
                                      <p:tavLst>
                                        <p:tav tm="0">
                                          <p:val>
                                            <p:strVal val="0-#ppt_w/2"/>
                                          </p:val>
                                        </p:tav>
                                        <p:tav tm="100000">
                                          <p:val>
                                            <p:strVal val="#ppt_x"/>
                                          </p:val>
                                        </p:tav>
                                      </p:tavLst>
                                    </p:anim>
                                    <p:anim calcmode="lin" valueType="num">
                                      <p:cBhvr>
                                        <p:cTn id="18" dur="800" fill="hold"/>
                                        <p:tgtEl>
                                          <p:spTgt spid="13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132">
                                            <p:txEl>
                                              <p:pRg st="2" end="2"/>
                                            </p:txEl>
                                          </p:spTgt>
                                        </p:tgtEl>
                                        <p:attrNameLst>
                                          <p:attrName>style.visibility</p:attrName>
                                        </p:attrNameLst>
                                      </p:cBhvr>
                                      <p:to>
                                        <p:strVal val="visible"/>
                                      </p:to>
                                    </p:set>
                                    <p:anim calcmode="lin" valueType="num">
                                      <p:cBhvr>
                                        <p:cTn id="23" dur="800" fill="hold"/>
                                        <p:tgtEl>
                                          <p:spTgt spid="132">
                                            <p:txEl>
                                              <p:pRg st="2" end="2"/>
                                            </p:txEl>
                                          </p:spTgt>
                                        </p:tgtEl>
                                        <p:attrNameLst>
                                          <p:attrName>ppt_x</p:attrName>
                                        </p:attrNameLst>
                                      </p:cBhvr>
                                      <p:tavLst>
                                        <p:tav tm="0">
                                          <p:val>
                                            <p:strVal val="0-#ppt_w/2"/>
                                          </p:val>
                                        </p:tav>
                                        <p:tav tm="100000">
                                          <p:val>
                                            <p:strVal val="#ppt_x"/>
                                          </p:val>
                                        </p:tav>
                                      </p:tavLst>
                                    </p:anim>
                                    <p:anim calcmode="lin" valueType="num">
                                      <p:cBhvr>
                                        <p:cTn id="24" dur="800" fill="hold"/>
                                        <p:tgtEl>
                                          <p:spTgt spid="13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1" build="p" bldLvl="5"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ontent Placeholder 2"/>
          <p:cNvSpPr txBox="1">
            <a:spLocks noGrp="1"/>
          </p:cNvSpPr>
          <p:nvPr>
            <p:ph type="body" sz="half" idx="1"/>
          </p:nvPr>
        </p:nvSpPr>
        <p:spPr>
          <a:xfrm>
            <a:off x="859618" y="1442809"/>
            <a:ext cx="5476423" cy="4351339"/>
          </a:xfrm>
          <a:prstGeom prst="rect">
            <a:avLst/>
          </a:prstGeom>
        </p:spPr>
        <p:txBody>
          <a:bodyPr/>
          <a:lstStyle/>
          <a:p>
            <a:pPr marL="0" indent="0" defTabSz="841247">
              <a:lnSpc>
                <a:spcPct val="90000"/>
              </a:lnSpc>
              <a:buSzTx/>
              <a:buNone/>
              <a:defRPr sz="3036"/>
            </a:pPr>
            <a:r>
              <a:t>Self-esteem is simply how you see yourself. </a:t>
            </a:r>
          </a:p>
          <a:p>
            <a:pPr marL="0" indent="0" defTabSz="841247">
              <a:lnSpc>
                <a:spcPct val="90000"/>
              </a:lnSpc>
              <a:buSzTx/>
              <a:buNone/>
              <a:defRPr sz="3036"/>
            </a:pPr>
            <a:br/>
            <a:r>
              <a:t>Healthy self-esteem is feeling positive about yourself, being appropriately assertive, and acting with confidence. It includes being resilient and having an overall sense of well-being. </a:t>
            </a:r>
          </a:p>
        </p:txBody>
      </p:sp>
      <p:sp>
        <p:nvSpPr>
          <p:cNvPr id="136" name="What is Self-Esteem?"/>
          <p:cNvSpPr txBox="1">
            <a:spLocks noGrp="1"/>
          </p:cNvSpPr>
          <p:nvPr>
            <p:ph type="title"/>
          </p:nvPr>
        </p:nvSpPr>
        <p:spPr>
          <a:prstGeom prst="rect">
            <a:avLst/>
          </a:prstGeom>
        </p:spPr>
        <p:txBody>
          <a:bodyPr/>
          <a:lstStyle/>
          <a:p>
            <a:r>
              <a:t>What is Self-Esteem?</a:t>
            </a:r>
          </a:p>
        </p:txBody>
      </p:sp>
      <p:pic>
        <p:nvPicPr>
          <p:cNvPr id="137" name="Middle-aged-white-male-creative-sitting-in-an-office-smiling-to-camera,-head-and-shoulders,-close-up-1146471367_1257x838.jpeg" descr="Middle-aged-white-male-creative-sitting-in-an-office-smiling-to-camera,-head-and-shoulders,-close-up-1146471367_1257x838.jpeg"/>
          <p:cNvPicPr>
            <a:picLocks noChangeAspect="1"/>
          </p:cNvPicPr>
          <p:nvPr/>
        </p:nvPicPr>
        <p:blipFill>
          <a:blip r:embed="rId2"/>
          <a:stretch>
            <a:fillRect/>
          </a:stretch>
        </p:blipFill>
        <p:spPr>
          <a:xfrm>
            <a:off x="6582576" y="1864855"/>
            <a:ext cx="5260869" cy="350724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137"/>
                                        </p:tgtEl>
                                        <p:attrNameLst>
                                          <p:attrName>style.visibility</p:attrName>
                                        </p:attrNameLst>
                                      </p:cBhvr>
                                      <p:to>
                                        <p:strVal val="visible"/>
                                      </p:to>
                                    </p:set>
                                    <p:anim calcmode="lin" valueType="num">
                                      <p:cBhvr>
                                        <p:cTn id="7" dur="1000" fill="hold"/>
                                        <p:tgtEl>
                                          <p:spTgt spid="137"/>
                                        </p:tgtEl>
                                        <p:attrNameLst>
                                          <p:attrName>ppt_w</p:attrName>
                                        </p:attrNameLst>
                                      </p:cBhvr>
                                      <p:tavLst>
                                        <p:tav tm="0">
                                          <p:val>
                                            <p:fltVal val="0"/>
                                          </p:val>
                                        </p:tav>
                                        <p:tav tm="100000">
                                          <p:val>
                                            <p:strVal val="#ppt_w"/>
                                          </p:val>
                                        </p:tav>
                                      </p:tavLst>
                                    </p:anim>
                                    <p:anim calcmode="lin" valueType="num">
                                      <p:cBhvr>
                                        <p:cTn id="8" dur="1000" fill="hold"/>
                                        <p:tgtEl>
                                          <p:spTgt spid="13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135">
                                            <p:bg/>
                                          </p:spTgt>
                                        </p:tgtEl>
                                        <p:attrNameLst>
                                          <p:attrName>style.visibility</p:attrName>
                                        </p:attrNameLst>
                                      </p:cBhvr>
                                      <p:to>
                                        <p:strVal val="visible"/>
                                      </p:to>
                                    </p:set>
                                    <p:anim calcmode="lin" valueType="num">
                                      <p:cBhvr>
                                        <p:cTn id="13" dur="1000" fill="hold"/>
                                        <p:tgtEl>
                                          <p:spTgt spid="135">
                                            <p:bg/>
                                          </p:spTgt>
                                        </p:tgtEl>
                                        <p:attrNameLst>
                                          <p:attrName>ppt_x</p:attrName>
                                        </p:attrNameLst>
                                      </p:cBhvr>
                                      <p:tavLst>
                                        <p:tav tm="0">
                                          <p:val>
                                            <p:strVal val="0-#ppt_w/2"/>
                                          </p:val>
                                        </p:tav>
                                        <p:tav tm="100000">
                                          <p:val>
                                            <p:strVal val="#ppt_x"/>
                                          </p:val>
                                        </p:tav>
                                      </p:tavLst>
                                    </p:anim>
                                    <p:anim calcmode="lin" valueType="num">
                                      <p:cBhvr>
                                        <p:cTn id="14" dur="1000" fill="hold"/>
                                        <p:tgtEl>
                                          <p:spTgt spid="135">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135">
                                            <p:txEl>
                                              <p:pRg st="0" end="0"/>
                                            </p:txEl>
                                          </p:spTgt>
                                        </p:tgtEl>
                                        <p:attrNameLst>
                                          <p:attrName>style.visibility</p:attrName>
                                        </p:attrNameLst>
                                      </p:cBhvr>
                                      <p:to>
                                        <p:strVal val="visible"/>
                                      </p:to>
                                    </p:set>
                                    <p:anim calcmode="lin" valueType="num">
                                      <p:cBhvr>
                                        <p:cTn id="17" dur="1000" fill="hold"/>
                                        <p:tgtEl>
                                          <p:spTgt spid="135">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1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2" nodeType="clickEffect">
                                  <p:stCondLst>
                                    <p:cond delay="0"/>
                                  </p:stCondLst>
                                  <p:iterate>
                                    <p:tmAbs val="0"/>
                                  </p:iterate>
                                  <p:childTnLst>
                                    <p:set>
                                      <p:cBhvr>
                                        <p:cTn id="22" fill="hold"/>
                                        <p:tgtEl>
                                          <p:spTgt spid="135">
                                            <p:txEl>
                                              <p:pRg st="1" end="1"/>
                                            </p:txEl>
                                          </p:spTgt>
                                        </p:tgtEl>
                                        <p:attrNameLst>
                                          <p:attrName>style.visibility</p:attrName>
                                        </p:attrNameLst>
                                      </p:cBhvr>
                                      <p:to>
                                        <p:strVal val="visible"/>
                                      </p:to>
                                    </p:set>
                                    <p:anim calcmode="lin" valueType="num">
                                      <p:cBhvr>
                                        <p:cTn id="23" dur="1000" fill="hold"/>
                                        <p:tgtEl>
                                          <p:spTgt spid="135">
                                            <p:txEl>
                                              <p:pRg st="1" end="1"/>
                                            </p:txEl>
                                          </p:spTgt>
                                        </p:tgtEl>
                                        <p:attrNameLst>
                                          <p:attrName>ppt_x</p:attrName>
                                        </p:attrNameLst>
                                      </p:cBhvr>
                                      <p:tavLst>
                                        <p:tav tm="0">
                                          <p:val>
                                            <p:strVal val="0-#ppt_w/2"/>
                                          </p:val>
                                        </p:tav>
                                        <p:tav tm="100000">
                                          <p:val>
                                            <p:strVal val="#ppt_x"/>
                                          </p:val>
                                        </p:tav>
                                      </p:tavLst>
                                    </p:anim>
                                    <p:anim calcmode="lin" valueType="num">
                                      <p:cBhvr>
                                        <p:cTn id="24" dur="1000" fill="hold"/>
                                        <p:tgtEl>
                                          <p:spTgt spid="13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2" build="p" animBg="1" advAuto="0"/>
      <p:bldP spid="137" grpId="1"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Data-technology,-abstract-global-network.-Global-connecting,-network-connection-dots-and-lines-on-blue-background.-Transfer-of-big-data-consisting-of-connected-points-with-lines,-3D-illustration-1136673423_1258x838.jpeg" descr="Data-technology,-abstract-global-network.-Global-connecting,-network-connection-dots-and-lines-on-blue-background.-Transfer-of-big-data-consisting-of-connected-points-with-lines,-3D-illustration-1136673423_1258x838.jpeg"/>
          <p:cNvPicPr>
            <a:picLocks noChangeAspect="1"/>
          </p:cNvPicPr>
          <p:nvPr/>
        </p:nvPicPr>
        <p:blipFill>
          <a:blip r:embed="rId2"/>
          <a:stretch>
            <a:fillRect/>
          </a:stretch>
        </p:blipFill>
        <p:spPr>
          <a:xfrm>
            <a:off x="-77292" y="-1610135"/>
            <a:ext cx="12998917" cy="8665945"/>
          </a:xfrm>
          <a:prstGeom prst="rect">
            <a:avLst/>
          </a:prstGeom>
          <a:ln w="12700">
            <a:miter lim="400000"/>
          </a:ln>
        </p:spPr>
      </p:pic>
      <p:sp>
        <p:nvSpPr>
          <p:cNvPr id="140" name="Content Placeholder 2"/>
          <p:cNvSpPr txBox="1">
            <a:spLocks noGrp="1"/>
          </p:cNvSpPr>
          <p:nvPr>
            <p:ph type="body" sz="half" idx="1"/>
          </p:nvPr>
        </p:nvSpPr>
        <p:spPr>
          <a:xfrm>
            <a:off x="1104900" y="2204982"/>
            <a:ext cx="4671937" cy="4085595"/>
          </a:xfrm>
          <a:prstGeom prst="rect">
            <a:avLst/>
          </a:prstGeom>
        </p:spPr>
        <p:txBody>
          <a:bodyPr/>
          <a:lstStyle/>
          <a:p>
            <a:pPr marL="219275" indent="-219275" defTabSz="740662">
              <a:buFontTx/>
              <a:defRPr sz="2900"/>
            </a:pPr>
            <a:r>
              <a:t>Being perfect</a:t>
            </a:r>
          </a:p>
          <a:p>
            <a:pPr marL="219275" indent="-219275" defTabSz="740662">
              <a:buFontTx/>
              <a:defRPr sz="2900"/>
            </a:pPr>
            <a:r>
              <a:t>Never making a mistake</a:t>
            </a:r>
          </a:p>
          <a:p>
            <a:pPr marL="219275" indent="-219275" defTabSz="740662">
              <a:buFontTx/>
              <a:defRPr sz="2900"/>
            </a:pPr>
            <a:r>
              <a:t>Always winning or being first</a:t>
            </a:r>
          </a:p>
          <a:p>
            <a:pPr marL="219275" indent="-219275" defTabSz="740662">
              <a:buFontTx/>
              <a:defRPr sz="2900"/>
            </a:pPr>
            <a:r>
              <a:t>Having more than others</a:t>
            </a:r>
          </a:p>
          <a:p>
            <a:pPr marL="219275" indent="-219275" defTabSz="740662">
              <a:buFontTx/>
              <a:defRPr sz="2900"/>
            </a:pPr>
            <a:r>
              <a:t>Being an ideal weight</a:t>
            </a:r>
          </a:p>
          <a:p>
            <a:pPr marL="219275" indent="-219275" defTabSz="740662">
              <a:buFontTx/>
              <a:defRPr sz="2900"/>
            </a:pPr>
            <a:r>
              <a:t>Always being happy</a:t>
            </a:r>
          </a:p>
          <a:p>
            <a:pPr marL="219275" indent="-219275" defTabSz="740662">
              <a:buFontTx/>
              <a:defRPr sz="2900"/>
            </a:pPr>
            <a:r>
              <a:t>Having everyone’s approval</a:t>
            </a:r>
          </a:p>
          <a:p>
            <a:pPr marL="219275" indent="-219275" defTabSz="740662">
              <a:buFontTx/>
              <a:defRPr sz="2900"/>
            </a:pPr>
            <a:r>
              <a:t>Always being noticed</a:t>
            </a:r>
          </a:p>
        </p:txBody>
      </p:sp>
      <p:sp>
        <p:nvSpPr>
          <p:cNvPr id="141" name="Content Placeholder 2"/>
          <p:cNvSpPr txBox="1"/>
          <p:nvPr/>
        </p:nvSpPr>
        <p:spPr>
          <a:xfrm>
            <a:off x="898019" y="1000125"/>
            <a:ext cx="5476422" cy="782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a:lnSpc>
                <a:spcPct val="80000"/>
              </a:lnSpc>
              <a:buFont typeface="Arial"/>
              <a:defRPr sz="3700">
                <a:solidFill>
                  <a:srgbClr val="FFFFFF"/>
                </a:solidFill>
              </a:defRPr>
            </a:lvl1pPr>
          </a:lstStyle>
          <a:p>
            <a:r>
              <a:t>SELF ESTEEM IS NOT:</a:t>
            </a:r>
          </a:p>
        </p:txBody>
      </p:sp>
      <p:sp>
        <p:nvSpPr>
          <p:cNvPr id="142" name="Content Placeholder 2"/>
          <p:cNvSpPr txBox="1"/>
          <p:nvPr/>
        </p:nvSpPr>
        <p:spPr>
          <a:xfrm>
            <a:off x="6388100" y="2204982"/>
            <a:ext cx="4671937" cy="40855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marL="219275" indent="-219275" defTabSz="740662">
              <a:buSzPct val="100000"/>
              <a:buChar char="•"/>
              <a:defRPr sz="2900">
                <a:solidFill>
                  <a:srgbClr val="FFFFFF"/>
                </a:solidFill>
              </a:defRPr>
            </a:pPr>
            <a:r>
              <a:t>Never being noticed</a:t>
            </a:r>
          </a:p>
          <a:p>
            <a:pPr marL="219275" indent="-219275" defTabSz="740662">
              <a:buSzPct val="100000"/>
              <a:buChar char="•"/>
              <a:defRPr sz="2900">
                <a:solidFill>
                  <a:srgbClr val="FFFFFF"/>
                </a:solidFill>
              </a:defRPr>
            </a:pPr>
            <a:r>
              <a:t>Being good at everything</a:t>
            </a:r>
          </a:p>
          <a:p>
            <a:pPr marL="219275" indent="-219275" defTabSz="740662">
              <a:buSzPct val="100000"/>
              <a:buChar char="•"/>
              <a:defRPr sz="2900">
                <a:solidFill>
                  <a:srgbClr val="FFFFFF"/>
                </a:solidFill>
              </a:defRPr>
            </a:pPr>
            <a:r>
              <a:t>Always being calm</a:t>
            </a:r>
          </a:p>
          <a:p>
            <a:pPr marL="219275" indent="-219275" defTabSz="740662">
              <a:buSzPct val="100000"/>
              <a:buChar char="•"/>
              <a:defRPr sz="2900">
                <a:solidFill>
                  <a:srgbClr val="FFFFFF"/>
                </a:solidFill>
              </a:defRPr>
            </a:pPr>
            <a:r>
              <a:t>Looking good</a:t>
            </a:r>
          </a:p>
          <a:p>
            <a:pPr marL="219275" indent="-219275" defTabSz="740662">
              <a:buSzPct val="100000"/>
              <a:buChar char="•"/>
              <a:defRPr sz="2900">
                <a:solidFill>
                  <a:srgbClr val="FFFFFF"/>
                </a:solidFill>
              </a:defRPr>
            </a:pPr>
            <a:r>
              <a:t>Being better than others</a:t>
            </a: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41">
                                            <p:bg/>
                                          </p:spTgt>
                                        </p:tgtEl>
                                        <p:attrNameLst>
                                          <p:attrName>style.visibility</p:attrName>
                                        </p:attrNameLst>
                                      </p:cBhvr>
                                      <p:to>
                                        <p:strVal val="visible"/>
                                      </p:to>
                                    </p:set>
                                    <p:anim calcmode="lin" valueType="num">
                                      <p:cBhvr>
                                        <p:cTn id="7" dur="1000" fill="hold"/>
                                        <p:tgtEl>
                                          <p:spTgt spid="141">
                                            <p:bg/>
                                          </p:spTgt>
                                        </p:tgtEl>
                                        <p:attrNameLst>
                                          <p:attrName>ppt_x</p:attrName>
                                        </p:attrNameLst>
                                      </p:cBhvr>
                                      <p:tavLst>
                                        <p:tav tm="0">
                                          <p:val>
                                            <p:strVal val="0-#ppt_w/2"/>
                                          </p:val>
                                        </p:tav>
                                        <p:tav tm="100000">
                                          <p:val>
                                            <p:strVal val="#ppt_x"/>
                                          </p:val>
                                        </p:tav>
                                      </p:tavLst>
                                    </p:anim>
                                    <p:anim calcmode="lin" valueType="num">
                                      <p:cBhvr>
                                        <p:cTn id="8" dur="1000" fill="hold"/>
                                        <p:tgtEl>
                                          <p:spTgt spid="141">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141">
                                            <p:txEl>
                                              <p:pRg st="0" end="0"/>
                                            </p:txEl>
                                          </p:spTgt>
                                        </p:tgtEl>
                                        <p:attrNameLst>
                                          <p:attrName>style.visibility</p:attrName>
                                        </p:attrNameLst>
                                      </p:cBhvr>
                                      <p:to>
                                        <p:strVal val="visible"/>
                                      </p:to>
                                    </p:set>
                                    <p:anim calcmode="lin" valueType="num">
                                      <p:cBhvr>
                                        <p:cTn id="11" dur="1000" fill="hold"/>
                                        <p:tgtEl>
                                          <p:spTgt spid="141">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4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2" nodeType="clickEffect">
                                  <p:stCondLst>
                                    <p:cond delay="0"/>
                                  </p:stCondLst>
                                  <p:iterate>
                                    <p:tmAbs val="0"/>
                                  </p:iterate>
                                  <p:childTnLst>
                                    <p:set>
                                      <p:cBhvr>
                                        <p:cTn id="16" fill="hold"/>
                                        <p:tgtEl>
                                          <p:spTgt spid="140">
                                            <p:bg/>
                                          </p:spTgt>
                                        </p:tgtEl>
                                        <p:attrNameLst>
                                          <p:attrName>style.visibility</p:attrName>
                                        </p:attrNameLst>
                                      </p:cBhvr>
                                      <p:to>
                                        <p:strVal val="visible"/>
                                      </p:to>
                                    </p:set>
                                    <p:anim calcmode="lin" valueType="num">
                                      <p:cBhvr>
                                        <p:cTn id="17" dur="1000" fill="hold"/>
                                        <p:tgtEl>
                                          <p:spTgt spid="140">
                                            <p:bg/>
                                          </p:spTgt>
                                        </p:tgtEl>
                                        <p:attrNameLst>
                                          <p:attrName>ppt_x</p:attrName>
                                        </p:attrNameLst>
                                      </p:cBhvr>
                                      <p:tavLst>
                                        <p:tav tm="0">
                                          <p:val>
                                            <p:strVal val="0-#ppt_w/2"/>
                                          </p:val>
                                        </p:tav>
                                        <p:tav tm="100000">
                                          <p:val>
                                            <p:strVal val="#ppt_x"/>
                                          </p:val>
                                        </p:tav>
                                      </p:tavLst>
                                    </p:anim>
                                    <p:anim calcmode="lin" valueType="num">
                                      <p:cBhvr>
                                        <p:cTn id="18" dur="1000" fill="hold"/>
                                        <p:tgtEl>
                                          <p:spTgt spid="140">
                                            <p:bg/>
                                          </p:spTgt>
                                        </p:tgtEl>
                                        <p:attrNameLst>
                                          <p:attrName>ppt_y</p:attrName>
                                        </p:attrNameLst>
                                      </p:cBhvr>
                                      <p:tavLst>
                                        <p:tav tm="0">
                                          <p:val>
                                            <p:strVal val="#ppt_y"/>
                                          </p:val>
                                        </p:tav>
                                        <p:tav tm="100000">
                                          <p:val>
                                            <p:strVal val="#ppt_y"/>
                                          </p:val>
                                        </p:tav>
                                      </p:tavLst>
                                    </p:anim>
                                  </p:childTnLst>
                                </p:cTn>
                              </p:par>
                              <p:par>
                                <p:cTn id="19" presetID="2" presetClass="entr" presetSubtype="8" fill="hold" grpId="2" nodeType="withEffect">
                                  <p:stCondLst>
                                    <p:cond delay="0"/>
                                  </p:stCondLst>
                                  <p:iterate>
                                    <p:tmAbs val="0"/>
                                  </p:iterate>
                                  <p:childTnLst>
                                    <p:set>
                                      <p:cBhvr>
                                        <p:cTn id="20" fill="hold"/>
                                        <p:tgtEl>
                                          <p:spTgt spid="140">
                                            <p:txEl>
                                              <p:pRg st="0" end="0"/>
                                            </p:txEl>
                                          </p:spTgt>
                                        </p:tgtEl>
                                        <p:attrNameLst>
                                          <p:attrName>style.visibility</p:attrName>
                                        </p:attrNameLst>
                                      </p:cBhvr>
                                      <p:to>
                                        <p:strVal val="visible"/>
                                      </p:to>
                                    </p:set>
                                    <p:anim calcmode="lin" valueType="num">
                                      <p:cBhvr>
                                        <p:cTn id="21" dur="1000" fill="hold"/>
                                        <p:tgtEl>
                                          <p:spTgt spid="140">
                                            <p:txEl>
                                              <p:pRg st="0" end="0"/>
                                            </p:txEl>
                                          </p:spTgt>
                                        </p:tgtEl>
                                        <p:attrNameLst>
                                          <p:attrName>ppt_x</p:attrName>
                                        </p:attrNameLst>
                                      </p:cBhvr>
                                      <p:tavLst>
                                        <p:tav tm="0">
                                          <p:val>
                                            <p:strVal val="0-#ppt_w/2"/>
                                          </p:val>
                                        </p:tav>
                                        <p:tav tm="100000">
                                          <p:val>
                                            <p:strVal val="#ppt_x"/>
                                          </p:val>
                                        </p:tav>
                                      </p:tavLst>
                                    </p:anim>
                                    <p:anim calcmode="lin" valueType="num">
                                      <p:cBhvr>
                                        <p:cTn id="22" dur="1000" fill="hold"/>
                                        <p:tgtEl>
                                          <p:spTgt spid="14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2" nodeType="clickEffect">
                                  <p:stCondLst>
                                    <p:cond delay="0"/>
                                  </p:stCondLst>
                                  <p:iterate>
                                    <p:tmAbs val="0"/>
                                  </p:iterate>
                                  <p:childTnLst>
                                    <p:set>
                                      <p:cBhvr>
                                        <p:cTn id="26" fill="hold"/>
                                        <p:tgtEl>
                                          <p:spTgt spid="140">
                                            <p:txEl>
                                              <p:pRg st="1" end="1"/>
                                            </p:txEl>
                                          </p:spTgt>
                                        </p:tgtEl>
                                        <p:attrNameLst>
                                          <p:attrName>style.visibility</p:attrName>
                                        </p:attrNameLst>
                                      </p:cBhvr>
                                      <p:to>
                                        <p:strVal val="visible"/>
                                      </p:to>
                                    </p:set>
                                    <p:anim calcmode="lin" valueType="num">
                                      <p:cBhvr>
                                        <p:cTn id="27" dur="1000" fill="hold"/>
                                        <p:tgtEl>
                                          <p:spTgt spid="140">
                                            <p:txEl>
                                              <p:pRg st="1" end="1"/>
                                            </p:txEl>
                                          </p:spTgt>
                                        </p:tgtEl>
                                        <p:attrNameLst>
                                          <p:attrName>ppt_x</p:attrName>
                                        </p:attrNameLst>
                                      </p:cBhvr>
                                      <p:tavLst>
                                        <p:tav tm="0">
                                          <p:val>
                                            <p:strVal val="0-#ppt_w/2"/>
                                          </p:val>
                                        </p:tav>
                                        <p:tav tm="100000">
                                          <p:val>
                                            <p:strVal val="#ppt_x"/>
                                          </p:val>
                                        </p:tav>
                                      </p:tavLst>
                                    </p:anim>
                                    <p:anim calcmode="lin" valueType="num">
                                      <p:cBhvr>
                                        <p:cTn id="28" dur="1000" fill="hold"/>
                                        <p:tgtEl>
                                          <p:spTgt spid="14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2" nodeType="clickEffect">
                                  <p:stCondLst>
                                    <p:cond delay="0"/>
                                  </p:stCondLst>
                                  <p:iterate>
                                    <p:tmAbs val="0"/>
                                  </p:iterate>
                                  <p:childTnLst>
                                    <p:set>
                                      <p:cBhvr>
                                        <p:cTn id="32" fill="hold"/>
                                        <p:tgtEl>
                                          <p:spTgt spid="140">
                                            <p:txEl>
                                              <p:pRg st="2" end="2"/>
                                            </p:txEl>
                                          </p:spTgt>
                                        </p:tgtEl>
                                        <p:attrNameLst>
                                          <p:attrName>style.visibility</p:attrName>
                                        </p:attrNameLst>
                                      </p:cBhvr>
                                      <p:to>
                                        <p:strVal val="visible"/>
                                      </p:to>
                                    </p:set>
                                    <p:anim calcmode="lin" valueType="num">
                                      <p:cBhvr>
                                        <p:cTn id="33" dur="1000" fill="hold"/>
                                        <p:tgtEl>
                                          <p:spTgt spid="140">
                                            <p:txEl>
                                              <p:pRg st="2" end="2"/>
                                            </p:txEl>
                                          </p:spTgt>
                                        </p:tgtEl>
                                        <p:attrNameLst>
                                          <p:attrName>ppt_x</p:attrName>
                                        </p:attrNameLst>
                                      </p:cBhvr>
                                      <p:tavLst>
                                        <p:tav tm="0">
                                          <p:val>
                                            <p:strVal val="0-#ppt_w/2"/>
                                          </p:val>
                                        </p:tav>
                                        <p:tav tm="100000">
                                          <p:val>
                                            <p:strVal val="#ppt_x"/>
                                          </p:val>
                                        </p:tav>
                                      </p:tavLst>
                                    </p:anim>
                                    <p:anim calcmode="lin" valueType="num">
                                      <p:cBhvr>
                                        <p:cTn id="34" dur="1000" fill="hold"/>
                                        <p:tgtEl>
                                          <p:spTgt spid="14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2" nodeType="clickEffect">
                                  <p:stCondLst>
                                    <p:cond delay="0"/>
                                  </p:stCondLst>
                                  <p:iterate>
                                    <p:tmAbs val="0"/>
                                  </p:iterate>
                                  <p:childTnLst>
                                    <p:set>
                                      <p:cBhvr>
                                        <p:cTn id="38" fill="hold"/>
                                        <p:tgtEl>
                                          <p:spTgt spid="140">
                                            <p:txEl>
                                              <p:pRg st="3" end="3"/>
                                            </p:txEl>
                                          </p:spTgt>
                                        </p:tgtEl>
                                        <p:attrNameLst>
                                          <p:attrName>style.visibility</p:attrName>
                                        </p:attrNameLst>
                                      </p:cBhvr>
                                      <p:to>
                                        <p:strVal val="visible"/>
                                      </p:to>
                                    </p:set>
                                    <p:anim calcmode="lin" valueType="num">
                                      <p:cBhvr>
                                        <p:cTn id="39" dur="1000" fill="hold"/>
                                        <p:tgtEl>
                                          <p:spTgt spid="140">
                                            <p:txEl>
                                              <p:pRg st="3" end="3"/>
                                            </p:txEl>
                                          </p:spTgt>
                                        </p:tgtEl>
                                        <p:attrNameLst>
                                          <p:attrName>ppt_x</p:attrName>
                                        </p:attrNameLst>
                                      </p:cBhvr>
                                      <p:tavLst>
                                        <p:tav tm="0">
                                          <p:val>
                                            <p:strVal val="0-#ppt_w/2"/>
                                          </p:val>
                                        </p:tav>
                                        <p:tav tm="100000">
                                          <p:val>
                                            <p:strVal val="#ppt_x"/>
                                          </p:val>
                                        </p:tav>
                                      </p:tavLst>
                                    </p:anim>
                                    <p:anim calcmode="lin" valueType="num">
                                      <p:cBhvr>
                                        <p:cTn id="40" dur="1000" fill="hold"/>
                                        <p:tgtEl>
                                          <p:spTgt spid="14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2" nodeType="clickEffect">
                                  <p:stCondLst>
                                    <p:cond delay="0"/>
                                  </p:stCondLst>
                                  <p:iterate>
                                    <p:tmAbs val="0"/>
                                  </p:iterate>
                                  <p:childTnLst>
                                    <p:set>
                                      <p:cBhvr>
                                        <p:cTn id="44" fill="hold"/>
                                        <p:tgtEl>
                                          <p:spTgt spid="140">
                                            <p:txEl>
                                              <p:pRg st="4" end="4"/>
                                            </p:txEl>
                                          </p:spTgt>
                                        </p:tgtEl>
                                        <p:attrNameLst>
                                          <p:attrName>style.visibility</p:attrName>
                                        </p:attrNameLst>
                                      </p:cBhvr>
                                      <p:to>
                                        <p:strVal val="visible"/>
                                      </p:to>
                                    </p:set>
                                    <p:anim calcmode="lin" valueType="num">
                                      <p:cBhvr>
                                        <p:cTn id="45" dur="1000" fill="hold"/>
                                        <p:tgtEl>
                                          <p:spTgt spid="140">
                                            <p:txEl>
                                              <p:pRg st="4" end="4"/>
                                            </p:txEl>
                                          </p:spTgt>
                                        </p:tgtEl>
                                        <p:attrNameLst>
                                          <p:attrName>ppt_x</p:attrName>
                                        </p:attrNameLst>
                                      </p:cBhvr>
                                      <p:tavLst>
                                        <p:tav tm="0">
                                          <p:val>
                                            <p:strVal val="0-#ppt_w/2"/>
                                          </p:val>
                                        </p:tav>
                                        <p:tav tm="100000">
                                          <p:val>
                                            <p:strVal val="#ppt_x"/>
                                          </p:val>
                                        </p:tav>
                                      </p:tavLst>
                                    </p:anim>
                                    <p:anim calcmode="lin" valueType="num">
                                      <p:cBhvr>
                                        <p:cTn id="46" dur="1000" fill="hold"/>
                                        <p:tgtEl>
                                          <p:spTgt spid="14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2" nodeType="clickEffect">
                                  <p:stCondLst>
                                    <p:cond delay="0"/>
                                  </p:stCondLst>
                                  <p:iterate>
                                    <p:tmAbs val="0"/>
                                  </p:iterate>
                                  <p:childTnLst>
                                    <p:set>
                                      <p:cBhvr>
                                        <p:cTn id="50" fill="hold"/>
                                        <p:tgtEl>
                                          <p:spTgt spid="140">
                                            <p:txEl>
                                              <p:pRg st="5" end="5"/>
                                            </p:txEl>
                                          </p:spTgt>
                                        </p:tgtEl>
                                        <p:attrNameLst>
                                          <p:attrName>style.visibility</p:attrName>
                                        </p:attrNameLst>
                                      </p:cBhvr>
                                      <p:to>
                                        <p:strVal val="visible"/>
                                      </p:to>
                                    </p:set>
                                    <p:anim calcmode="lin" valueType="num">
                                      <p:cBhvr>
                                        <p:cTn id="51" dur="1000" fill="hold"/>
                                        <p:tgtEl>
                                          <p:spTgt spid="140">
                                            <p:txEl>
                                              <p:pRg st="5" end="5"/>
                                            </p:txEl>
                                          </p:spTgt>
                                        </p:tgtEl>
                                        <p:attrNameLst>
                                          <p:attrName>ppt_x</p:attrName>
                                        </p:attrNameLst>
                                      </p:cBhvr>
                                      <p:tavLst>
                                        <p:tav tm="0">
                                          <p:val>
                                            <p:strVal val="0-#ppt_w/2"/>
                                          </p:val>
                                        </p:tav>
                                        <p:tav tm="100000">
                                          <p:val>
                                            <p:strVal val="#ppt_x"/>
                                          </p:val>
                                        </p:tav>
                                      </p:tavLst>
                                    </p:anim>
                                    <p:anim calcmode="lin" valueType="num">
                                      <p:cBhvr>
                                        <p:cTn id="52" dur="1000" fill="hold"/>
                                        <p:tgtEl>
                                          <p:spTgt spid="14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2" nodeType="clickEffect">
                                  <p:stCondLst>
                                    <p:cond delay="0"/>
                                  </p:stCondLst>
                                  <p:iterate>
                                    <p:tmAbs val="0"/>
                                  </p:iterate>
                                  <p:childTnLst>
                                    <p:set>
                                      <p:cBhvr>
                                        <p:cTn id="56" fill="hold"/>
                                        <p:tgtEl>
                                          <p:spTgt spid="140">
                                            <p:txEl>
                                              <p:pRg st="6" end="6"/>
                                            </p:txEl>
                                          </p:spTgt>
                                        </p:tgtEl>
                                        <p:attrNameLst>
                                          <p:attrName>style.visibility</p:attrName>
                                        </p:attrNameLst>
                                      </p:cBhvr>
                                      <p:to>
                                        <p:strVal val="visible"/>
                                      </p:to>
                                    </p:set>
                                    <p:anim calcmode="lin" valueType="num">
                                      <p:cBhvr>
                                        <p:cTn id="57" dur="1000" fill="hold"/>
                                        <p:tgtEl>
                                          <p:spTgt spid="140">
                                            <p:txEl>
                                              <p:pRg st="6" end="6"/>
                                            </p:txEl>
                                          </p:spTgt>
                                        </p:tgtEl>
                                        <p:attrNameLst>
                                          <p:attrName>ppt_x</p:attrName>
                                        </p:attrNameLst>
                                      </p:cBhvr>
                                      <p:tavLst>
                                        <p:tav tm="0">
                                          <p:val>
                                            <p:strVal val="0-#ppt_w/2"/>
                                          </p:val>
                                        </p:tav>
                                        <p:tav tm="100000">
                                          <p:val>
                                            <p:strVal val="#ppt_x"/>
                                          </p:val>
                                        </p:tav>
                                      </p:tavLst>
                                    </p:anim>
                                    <p:anim calcmode="lin" valueType="num">
                                      <p:cBhvr>
                                        <p:cTn id="58" dur="1000" fill="hold"/>
                                        <p:tgtEl>
                                          <p:spTgt spid="140">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2" nodeType="clickEffect">
                                  <p:stCondLst>
                                    <p:cond delay="0"/>
                                  </p:stCondLst>
                                  <p:iterate>
                                    <p:tmAbs val="0"/>
                                  </p:iterate>
                                  <p:childTnLst>
                                    <p:set>
                                      <p:cBhvr>
                                        <p:cTn id="62" fill="hold"/>
                                        <p:tgtEl>
                                          <p:spTgt spid="140">
                                            <p:txEl>
                                              <p:pRg st="7" end="7"/>
                                            </p:txEl>
                                          </p:spTgt>
                                        </p:tgtEl>
                                        <p:attrNameLst>
                                          <p:attrName>style.visibility</p:attrName>
                                        </p:attrNameLst>
                                      </p:cBhvr>
                                      <p:to>
                                        <p:strVal val="visible"/>
                                      </p:to>
                                    </p:set>
                                    <p:anim calcmode="lin" valueType="num">
                                      <p:cBhvr>
                                        <p:cTn id="63" dur="1000" fill="hold"/>
                                        <p:tgtEl>
                                          <p:spTgt spid="140">
                                            <p:txEl>
                                              <p:pRg st="7" end="7"/>
                                            </p:txEl>
                                          </p:spTgt>
                                        </p:tgtEl>
                                        <p:attrNameLst>
                                          <p:attrName>ppt_x</p:attrName>
                                        </p:attrNameLst>
                                      </p:cBhvr>
                                      <p:tavLst>
                                        <p:tav tm="0">
                                          <p:val>
                                            <p:strVal val="0-#ppt_w/2"/>
                                          </p:val>
                                        </p:tav>
                                        <p:tav tm="100000">
                                          <p:val>
                                            <p:strVal val="#ppt_x"/>
                                          </p:val>
                                        </p:tav>
                                      </p:tavLst>
                                    </p:anim>
                                    <p:anim calcmode="lin" valueType="num">
                                      <p:cBhvr>
                                        <p:cTn id="64" dur="1000" fill="hold"/>
                                        <p:tgtEl>
                                          <p:spTgt spid="140">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grpId="3" nodeType="clickEffect">
                                  <p:stCondLst>
                                    <p:cond delay="0"/>
                                  </p:stCondLst>
                                  <p:iterate>
                                    <p:tmAbs val="0"/>
                                  </p:iterate>
                                  <p:childTnLst>
                                    <p:set>
                                      <p:cBhvr>
                                        <p:cTn id="68" fill="hold"/>
                                        <p:tgtEl>
                                          <p:spTgt spid="142">
                                            <p:bg/>
                                          </p:spTgt>
                                        </p:tgtEl>
                                        <p:attrNameLst>
                                          <p:attrName>style.visibility</p:attrName>
                                        </p:attrNameLst>
                                      </p:cBhvr>
                                      <p:to>
                                        <p:strVal val="visible"/>
                                      </p:to>
                                    </p:set>
                                    <p:anim calcmode="lin" valueType="num">
                                      <p:cBhvr>
                                        <p:cTn id="69" dur="1000" fill="hold"/>
                                        <p:tgtEl>
                                          <p:spTgt spid="142">
                                            <p:bg/>
                                          </p:spTgt>
                                        </p:tgtEl>
                                        <p:attrNameLst>
                                          <p:attrName>ppt_x</p:attrName>
                                        </p:attrNameLst>
                                      </p:cBhvr>
                                      <p:tavLst>
                                        <p:tav tm="0">
                                          <p:val>
                                            <p:strVal val="0-#ppt_w/2"/>
                                          </p:val>
                                        </p:tav>
                                        <p:tav tm="100000">
                                          <p:val>
                                            <p:strVal val="#ppt_x"/>
                                          </p:val>
                                        </p:tav>
                                      </p:tavLst>
                                    </p:anim>
                                    <p:anim calcmode="lin" valueType="num">
                                      <p:cBhvr>
                                        <p:cTn id="70" dur="1000" fill="hold"/>
                                        <p:tgtEl>
                                          <p:spTgt spid="142">
                                            <p:bg/>
                                          </p:spTgt>
                                        </p:tgtEl>
                                        <p:attrNameLst>
                                          <p:attrName>ppt_y</p:attrName>
                                        </p:attrNameLst>
                                      </p:cBhvr>
                                      <p:tavLst>
                                        <p:tav tm="0">
                                          <p:val>
                                            <p:strVal val="#ppt_y"/>
                                          </p:val>
                                        </p:tav>
                                        <p:tav tm="100000">
                                          <p:val>
                                            <p:strVal val="#ppt_y"/>
                                          </p:val>
                                        </p:tav>
                                      </p:tavLst>
                                    </p:anim>
                                  </p:childTnLst>
                                </p:cTn>
                              </p:par>
                              <p:par>
                                <p:cTn id="71" presetID="2" presetClass="entr" presetSubtype="8" fill="hold" grpId="3" nodeType="withEffect">
                                  <p:stCondLst>
                                    <p:cond delay="0"/>
                                  </p:stCondLst>
                                  <p:iterate>
                                    <p:tmAbs val="0"/>
                                  </p:iterate>
                                  <p:childTnLst>
                                    <p:set>
                                      <p:cBhvr>
                                        <p:cTn id="72" fill="hold"/>
                                        <p:tgtEl>
                                          <p:spTgt spid="142">
                                            <p:txEl>
                                              <p:pRg st="0" end="0"/>
                                            </p:txEl>
                                          </p:spTgt>
                                        </p:tgtEl>
                                        <p:attrNameLst>
                                          <p:attrName>style.visibility</p:attrName>
                                        </p:attrNameLst>
                                      </p:cBhvr>
                                      <p:to>
                                        <p:strVal val="visible"/>
                                      </p:to>
                                    </p:set>
                                    <p:anim calcmode="lin" valueType="num">
                                      <p:cBhvr>
                                        <p:cTn id="73" dur="1000" fill="hold"/>
                                        <p:tgtEl>
                                          <p:spTgt spid="142">
                                            <p:txEl>
                                              <p:pRg st="0" end="0"/>
                                            </p:txEl>
                                          </p:spTgt>
                                        </p:tgtEl>
                                        <p:attrNameLst>
                                          <p:attrName>ppt_x</p:attrName>
                                        </p:attrNameLst>
                                      </p:cBhvr>
                                      <p:tavLst>
                                        <p:tav tm="0">
                                          <p:val>
                                            <p:strVal val="0-#ppt_w/2"/>
                                          </p:val>
                                        </p:tav>
                                        <p:tav tm="100000">
                                          <p:val>
                                            <p:strVal val="#ppt_x"/>
                                          </p:val>
                                        </p:tav>
                                      </p:tavLst>
                                    </p:anim>
                                    <p:anim calcmode="lin" valueType="num">
                                      <p:cBhvr>
                                        <p:cTn id="74" dur="1000" fill="hold"/>
                                        <p:tgtEl>
                                          <p:spTgt spid="14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3" nodeType="clickEffect">
                                  <p:stCondLst>
                                    <p:cond delay="0"/>
                                  </p:stCondLst>
                                  <p:iterate>
                                    <p:tmAbs val="0"/>
                                  </p:iterate>
                                  <p:childTnLst>
                                    <p:set>
                                      <p:cBhvr>
                                        <p:cTn id="78" fill="hold"/>
                                        <p:tgtEl>
                                          <p:spTgt spid="142">
                                            <p:txEl>
                                              <p:pRg st="1" end="1"/>
                                            </p:txEl>
                                          </p:spTgt>
                                        </p:tgtEl>
                                        <p:attrNameLst>
                                          <p:attrName>style.visibility</p:attrName>
                                        </p:attrNameLst>
                                      </p:cBhvr>
                                      <p:to>
                                        <p:strVal val="visible"/>
                                      </p:to>
                                    </p:set>
                                    <p:anim calcmode="lin" valueType="num">
                                      <p:cBhvr>
                                        <p:cTn id="79" dur="1000" fill="hold"/>
                                        <p:tgtEl>
                                          <p:spTgt spid="142">
                                            <p:txEl>
                                              <p:pRg st="1" end="1"/>
                                            </p:txEl>
                                          </p:spTgt>
                                        </p:tgtEl>
                                        <p:attrNameLst>
                                          <p:attrName>ppt_x</p:attrName>
                                        </p:attrNameLst>
                                      </p:cBhvr>
                                      <p:tavLst>
                                        <p:tav tm="0">
                                          <p:val>
                                            <p:strVal val="0-#ppt_w/2"/>
                                          </p:val>
                                        </p:tav>
                                        <p:tav tm="100000">
                                          <p:val>
                                            <p:strVal val="#ppt_x"/>
                                          </p:val>
                                        </p:tav>
                                      </p:tavLst>
                                    </p:anim>
                                    <p:anim calcmode="lin" valueType="num">
                                      <p:cBhvr>
                                        <p:cTn id="80" dur="1000" fill="hold"/>
                                        <p:tgtEl>
                                          <p:spTgt spid="14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3" nodeType="clickEffect">
                                  <p:stCondLst>
                                    <p:cond delay="0"/>
                                  </p:stCondLst>
                                  <p:iterate>
                                    <p:tmAbs val="0"/>
                                  </p:iterate>
                                  <p:childTnLst>
                                    <p:set>
                                      <p:cBhvr>
                                        <p:cTn id="84" fill="hold"/>
                                        <p:tgtEl>
                                          <p:spTgt spid="142">
                                            <p:txEl>
                                              <p:pRg st="2" end="2"/>
                                            </p:txEl>
                                          </p:spTgt>
                                        </p:tgtEl>
                                        <p:attrNameLst>
                                          <p:attrName>style.visibility</p:attrName>
                                        </p:attrNameLst>
                                      </p:cBhvr>
                                      <p:to>
                                        <p:strVal val="visible"/>
                                      </p:to>
                                    </p:set>
                                    <p:anim calcmode="lin" valueType="num">
                                      <p:cBhvr>
                                        <p:cTn id="85" dur="1000" fill="hold"/>
                                        <p:tgtEl>
                                          <p:spTgt spid="142">
                                            <p:txEl>
                                              <p:pRg st="2" end="2"/>
                                            </p:txEl>
                                          </p:spTgt>
                                        </p:tgtEl>
                                        <p:attrNameLst>
                                          <p:attrName>ppt_x</p:attrName>
                                        </p:attrNameLst>
                                      </p:cBhvr>
                                      <p:tavLst>
                                        <p:tav tm="0">
                                          <p:val>
                                            <p:strVal val="0-#ppt_w/2"/>
                                          </p:val>
                                        </p:tav>
                                        <p:tav tm="100000">
                                          <p:val>
                                            <p:strVal val="#ppt_x"/>
                                          </p:val>
                                        </p:tav>
                                      </p:tavLst>
                                    </p:anim>
                                    <p:anim calcmode="lin" valueType="num">
                                      <p:cBhvr>
                                        <p:cTn id="86" dur="1000" fill="hold"/>
                                        <p:tgtEl>
                                          <p:spTgt spid="14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grpId="3" nodeType="clickEffect">
                                  <p:stCondLst>
                                    <p:cond delay="0"/>
                                  </p:stCondLst>
                                  <p:iterate>
                                    <p:tmAbs val="0"/>
                                  </p:iterate>
                                  <p:childTnLst>
                                    <p:set>
                                      <p:cBhvr>
                                        <p:cTn id="90" fill="hold"/>
                                        <p:tgtEl>
                                          <p:spTgt spid="142">
                                            <p:txEl>
                                              <p:pRg st="3" end="3"/>
                                            </p:txEl>
                                          </p:spTgt>
                                        </p:tgtEl>
                                        <p:attrNameLst>
                                          <p:attrName>style.visibility</p:attrName>
                                        </p:attrNameLst>
                                      </p:cBhvr>
                                      <p:to>
                                        <p:strVal val="visible"/>
                                      </p:to>
                                    </p:set>
                                    <p:anim calcmode="lin" valueType="num">
                                      <p:cBhvr>
                                        <p:cTn id="91" dur="1000" fill="hold"/>
                                        <p:tgtEl>
                                          <p:spTgt spid="142">
                                            <p:txEl>
                                              <p:pRg st="3" end="3"/>
                                            </p:txEl>
                                          </p:spTgt>
                                        </p:tgtEl>
                                        <p:attrNameLst>
                                          <p:attrName>ppt_x</p:attrName>
                                        </p:attrNameLst>
                                      </p:cBhvr>
                                      <p:tavLst>
                                        <p:tav tm="0">
                                          <p:val>
                                            <p:strVal val="0-#ppt_w/2"/>
                                          </p:val>
                                        </p:tav>
                                        <p:tav tm="100000">
                                          <p:val>
                                            <p:strVal val="#ppt_x"/>
                                          </p:val>
                                        </p:tav>
                                      </p:tavLst>
                                    </p:anim>
                                    <p:anim calcmode="lin" valueType="num">
                                      <p:cBhvr>
                                        <p:cTn id="92" dur="1000" fill="hold"/>
                                        <p:tgtEl>
                                          <p:spTgt spid="14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grpId="3" nodeType="clickEffect">
                                  <p:stCondLst>
                                    <p:cond delay="0"/>
                                  </p:stCondLst>
                                  <p:iterate>
                                    <p:tmAbs val="0"/>
                                  </p:iterate>
                                  <p:childTnLst>
                                    <p:set>
                                      <p:cBhvr>
                                        <p:cTn id="96" fill="hold"/>
                                        <p:tgtEl>
                                          <p:spTgt spid="142">
                                            <p:txEl>
                                              <p:pRg st="4" end="4"/>
                                            </p:txEl>
                                          </p:spTgt>
                                        </p:tgtEl>
                                        <p:attrNameLst>
                                          <p:attrName>style.visibility</p:attrName>
                                        </p:attrNameLst>
                                      </p:cBhvr>
                                      <p:to>
                                        <p:strVal val="visible"/>
                                      </p:to>
                                    </p:set>
                                    <p:anim calcmode="lin" valueType="num">
                                      <p:cBhvr>
                                        <p:cTn id="97" dur="1000" fill="hold"/>
                                        <p:tgtEl>
                                          <p:spTgt spid="142">
                                            <p:txEl>
                                              <p:pRg st="4" end="4"/>
                                            </p:txEl>
                                          </p:spTgt>
                                        </p:tgtEl>
                                        <p:attrNameLst>
                                          <p:attrName>ppt_x</p:attrName>
                                        </p:attrNameLst>
                                      </p:cBhvr>
                                      <p:tavLst>
                                        <p:tav tm="0">
                                          <p:val>
                                            <p:strVal val="0-#ppt_w/2"/>
                                          </p:val>
                                        </p:tav>
                                        <p:tav tm="100000">
                                          <p:val>
                                            <p:strVal val="#ppt_x"/>
                                          </p:val>
                                        </p:tav>
                                      </p:tavLst>
                                    </p:anim>
                                    <p:anim calcmode="lin" valueType="num">
                                      <p:cBhvr>
                                        <p:cTn id="98" dur="1000" fill="hold"/>
                                        <p:tgtEl>
                                          <p:spTgt spid="14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2" build="p" bldLvl="5" animBg="1" advAuto="0"/>
      <p:bldP spid="141" grpId="1" build="p" bldLvl="5" animBg="1" advAuto="0"/>
      <p:bldP spid="142" grpId="3" build="p" bldLvl="5"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Content Placeholder 2"/>
          <p:cNvSpPr txBox="1">
            <a:spLocks noGrp="1"/>
          </p:cNvSpPr>
          <p:nvPr>
            <p:ph type="body" sz="half" idx="1"/>
          </p:nvPr>
        </p:nvSpPr>
        <p:spPr>
          <a:xfrm>
            <a:off x="859618" y="1685925"/>
            <a:ext cx="5101674" cy="3950991"/>
          </a:xfrm>
          <a:prstGeom prst="rect">
            <a:avLst/>
          </a:prstGeom>
        </p:spPr>
        <p:txBody>
          <a:bodyPr/>
          <a:lstStyle>
            <a:lvl1pPr marL="0" indent="0" defTabSz="832104">
              <a:lnSpc>
                <a:spcPct val="80000"/>
              </a:lnSpc>
              <a:buSzTx/>
              <a:buNone/>
              <a:defRPr sz="3367"/>
            </a:lvl1pPr>
          </a:lstStyle>
          <a:p>
            <a:r>
              <a:t>Because we act and feel according to how we see ourselves, a healthy self-concept is important. If we see ourselves as adequate, influential, and valuable we will act confidently, talk to others freely, and express our opinions openly. </a:t>
            </a:r>
          </a:p>
        </p:txBody>
      </p:sp>
      <p:sp>
        <p:nvSpPr>
          <p:cNvPr id="145" name="A POSITIVE SELF-CONCEPT"/>
          <p:cNvSpPr txBox="1">
            <a:spLocks noGrp="1"/>
          </p:cNvSpPr>
          <p:nvPr>
            <p:ph type="title"/>
          </p:nvPr>
        </p:nvSpPr>
        <p:spPr>
          <a:prstGeom prst="rect">
            <a:avLst/>
          </a:prstGeom>
        </p:spPr>
        <p:txBody>
          <a:bodyPr/>
          <a:lstStyle/>
          <a:p>
            <a:r>
              <a:t>A POSITIVE SELF-CONCEPT</a:t>
            </a:r>
          </a:p>
        </p:txBody>
      </p:sp>
      <p:pic>
        <p:nvPicPr>
          <p:cNvPr id="146" name="Success-and-victory-1055435484_1257x838.jpeg" descr="Success-and-victory-1055435484_1257x838.jpeg"/>
          <p:cNvPicPr>
            <a:picLocks noChangeAspect="1"/>
          </p:cNvPicPr>
          <p:nvPr/>
        </p:nvPicPr>
        <p:blipFill>
          <a:blip r:embed="rId2"/>
          <a:stretch>
            <a:fillRect/>
          </a:stretch>
        </p:blipFill>
        <p:spPr>
          <a:xfrm>
            <a:off x="5956654" y="1498262"/>
            <a:ext cx="5792213" cy="386147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44">
                                            <p:bg/>
                                          </p:spTgt>
                                        </p:tgtEl>
                                        <p:attrNameLst>
                                          <p:attrName>style.visibility</p:attrName>
                                        </p:attrNameLst>
                                      </p:cBhvr>
                                      <p:to>
                                        <p:strVal val="visible"/>
                                      </p:to>
                                    </p:set>
                                    <p:anim calcmode="lin" valueType="num">
                                      <p:cBhvr>
                                        <p:cTn id="7" dur="1000" fill="hold"/>
                                        <p:tgtEl>
                                          <p:spTgt spid="144">
                                            <p:bg/>
                                          </p:spTgt>
                                        </p:tgtEl>
                                        <p:attrNameLst>
                                          <p:attrName>ppt_x</p:attrName>
                                        </p:attrNameLst>
                                      </p:cBhvr>
                                      <p:tavLst>
                                        <p:tav tm="0">
                                          <p:val>
                                            <p:strVal val="0-#ppt_w/2"/>
                                          </p:val>
                                        </p:tav>
                                        <p:tav tm="100000">
                                          <p:val>
                                            <p:strVal val="#ppt_x"/>
                                          </p:val>
                                        </p:tav>
                                      </p:tavLst>
                                    </p:anim>
                                    <p:anim calcmode="lin" valueType="num">
                                      <p:cBhvr>
                                        <p:cTn id="8" dur="1000" fill="hold"/>
                                        <p:tgtEl>
                                          <p:spTgt spid="144">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144">
                                            <p:txEl>
                                              <p:pRg st="0" end="0"/>
                                            </p:txEl>
                                          </p:spTgt>
                                        </p:tgtEl>
                                        <p:attrNameLst>
                                          <p:attrName>style.visibility</p:attrName>
                                        </p:attrNameLst>
                                      </p:cBhvr>
                                      <p:to>
                                        <p:strVal val="visible"/>
                                      </p:to>
                                    </p:set>
                                    <p:anim calcmode="lin" valueType="num">
                                      <p:cBhvr>
                                        <p:cTn id="11" dur="1000" fill="hold"/>
                                        <p:tgtEl>
                                          <p:spTgt spid="144">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4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2" nodeType="clickEffect">
                                  <p:stCondLst>
                                    <p:cond delay="0"/>
                                  </p:stCondLst>
                                  <p:iterate>
                                    <p:tmAbs val="0"/>
                                  </p:iterate>
                                  <p:childTnLst>
                                    <p:set>
                                      <p:cBhvr>
                                        <p:cTn id="16" fill="hold"/>
                                        <p:tgtEl>
                                          <p:spTgt spid="146"/>
                                        </p:tgtEl>
                                        <p:attrNameLst>
                                          <p:attrName>style.visibility</p:attrName>
                                        </p:attrNameLst>
                                      </p:cBhvr>
                                      <p:to>
                                        <p:strVal val="visible"/>
                                      </p:to>
                                    </p:set>
                                    <p:anim calcmode="lin" valueType="num">
                                      <p:cBhvr>
                                        <p:cTn id="17" dur="1000" fill="hold"/>
                                        <p:tgtEl>
                                          <p:spTgt spid="146"/>
                                        </p:tgtEl>
                                        <p:attrNameLst>
                                          <p:attrName>ppt_w</p:attrName>
                                        </p:attrNameLst>
                                      </p:cBhvr>
                                      <p:tavLst>
                                        <p:tav tm="0">
                                          <p:val>
                                            <p:fltVal val="0"/>
                                          </p:val>
                                        </p:tav>
                                        <p:tav tm="100000">
                                          <p:val>
                                            <p:strVal val="#ppt_w"/>
                                          </p:val>
                                        </p:tav>
                                      </p:tavLst>
                                    </p:anim>
                                    <p:anim calcmode="lin" valueType="num">
                                      <p:cBhvr>
                                        <p:cTn id="18" dur="1000" fill="hold"/>
                                        <p:tgtEl>
                                          <p:spTgt spid="14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1" build="p" bldLvl="5" animBg="1" advAuto="0"/>
      <p:bldP spid="146" grpId="2"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Content Placeholder 2"/>
          <p:cNvSpPr txBox="1">
            <a:spLocks noGrp="1"/>
          </p:cNvSpPr>
          <p:nvPr>
            <p:ph type="body" sz="half" idx="1"/>
          </p:nvPr>
        </p:nvSpPr>
        <p:spPr>
          <a:xfrm>
            <a:off x="859618" y="1685925"/>
            <a:ext cx="5101674" cy="3950991"/>
          </a:xfrm>
          <a:prstGeom prst="rect">
            <a:avLst/>
          </a:prstGeom>
        </p:spPr>
        <p:txBody>
          <a:bodyPr/>
          <a:lstStyle>
            <a:lvl1pPr marL="0" indent="0">
              <a:lnSpc>
                <a:spcPct val="80000"/>
              </a:lnSpc>
              <a:buSzTx/>
              <a:buNone/>
              <a:defRPr sz="3700"/>
            </a:lvl1pPr>
          </a:lstStyle>
          <a:p>
            <a:r>
              <a:t>If we see ourselves as inadequate and inferior, opinions are withheld, other people avoided, and new friendships approached with caution.  </a:t>
            </a:r>
          </a:p>
        </p:txBody>
      </p:sp>
      <p:sp>
        <p:nvSpPr>
          <p:cNvPr id="149" name="A POSITIVE SELF-CONCEPT"/>
          <p:cNvSpPr txBox="1">
            <a:spLocks noGrp="1"/>
          </p:cNvSpPr>
          <p:nvPr>
            <p:ph type="title"/>
          </p:nvPr>
        </p:nvSpPr>
        <p:spPr>
          <a:prstGeom prst="rect">
            <a:avLst/>
          </a:prstGeom>
        </p:spPr>
        <p:txBody>
          <a:bodyPr/>
          <a:lstStyle/>
          <a:p>
            <a:r>
              <a:t>A POSITIVE SELF-CONCEPT</a:t>
            </a:r>
          </a:p>
        </p:txBody>
      </p:sp>
      <p:pic>
        <p:nvPicPr>
          <p:cNvPr id="150" name="Success-and-victory-1055435484_1257x838.jpeg" descr="Success-and-victory-1055435484_1257x838.jpeg"/>
          <p:cNvPicPr>
            <a:picLocks noChangeAspect="1"/>
          </p:cNvPicPr>
          <p:nvPr/>
        </p:nvPicPr>
        <p:blipFill>
          <a:blip r:embed="rId2"/>
          <a:stretch>
            <a:fillRect/>
          </a:stretch>
        </p:blipFill>
        <p:spPr>
          <a:xfrm>
            <a:off x="5956654" y="1498262"/>
            <a:ext cx="5792213" cy="3861476"/>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48">
                                            <p:bg/>
                                          </p:spTgt>
                                        </p:tgtEl>
                                        <p:attrNameLst>
                                          <p:attrName>style.visibility</p:attrName>
                                        </p:attrNameLst>
                                      </p:cBhvr>
                                      <p:to>
                                        <p:strVal val="visible"/>
                                      </p:to>
                                    </p:set>
                                    <p:anim calcmode="lin" valueType="num">
                                      <p:cBhvr>
                                        <p:cTn id="7" dur="1000" fill="hold"/>
                                        <p:tgtEl>
                                          <p:spTgt spid="148">
                                            <p:bg/>
                                          </p:spTgt>
                                        </p:tgtEl>
                                        <p:attrNameLst>
                                          <p:attrName>ppt_x</p:attrName>
                                        </p:attrNameLst>
                                      </p:cBhvr>
                                      <p:tavLst>
                                        <p:tav tm="0">
                                          <p:val>
                                            <p:strVal val="0-#ppt_w/2"/>
                                          </p:val>
                                        </p:tav>
                                        <p:tav tm="100000">
                                          <p:val>
                                            <p:strVal val="#ppt_x"/>
                                          </p:val>
                                        </p:tav>
                                      </p:tavLst>
                                    </p:anim>
                                    <p:anim calcmode="lin" valueType="num">
                                      <p:cBhvr>
                                        <p:cTn id="8" dur="1000" fill="hold"/>
                                        <p:tgtEl>
                                          <p:spTgt spid="148">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148">
                                            <p:txEl>
                                              <p:pRg st="0" end="0"/>
                                            </p:txEl>
                                          </p:spTgt>
                                        </p:tgtEl>
                                        <p:attrNameLst>
                                          <p:attrName>style.visibility</p:attrName>
                                        </p:attrNameLst>
                                      </p:cBhvr>
                                      <p:to>
                                        <p:strVal val="visible"/>
                                      </p:to>
                                    </p:set>
                                    <p:anim calcmode="lin" valueType="num">
                                      <p:cBhvr>
                                        <p:cTn id="11" dur="1000" fill="hold"/>
                                        <p:tgtEl>
                                          <p:spTgt spid="148">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4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1" build="p" bldLvl="5"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Title 1"/>
          <p:cNvSpPr txBox="1">
            <a:spLocks noGrp="1"/>
          </p:cNvSpPr>
          <p:nvPr>
            <p:ph type="title"/>
          </p:nvPr>
        </p:nvSpPr>
        <p:spPr>
          <a:prstGeom prst="rect">
            <a:avLst/>
          </a:prstGeom>
        </p:spPr>
        <p:txBody>
          <a:bodyPr/>
          <a:lstStyle/>
          <a:p>
            <a:r>
              <a:t>Distortions AND MISPERCEPTIONS</a:t>
            </a:r>
          </a:p>
        </p:txBody>
      </p:sp>
      <p:sp>
        <p:nvSpPr>
          <p:cNvPr id="153" name="Content Placeholder 2"/>
          <p:cNvSpPr txBox="1">
            <a:spLocks noGrp="1"/>
          </p:cNvSpPr>
          <p:nvPr>
            <p:ph type="body" sz="half" idx="1"/>
          </p:nvPr>
        </p:nvSpPr>
        <p:spPr>
          <a:xfrm>
            <a:off x="859618" y="1669355"/>
            <a:ext cx="5101674" cy="4778376"/>
          </a:xfrm>
          <a:prstGeom prst="rect">
            <a:avLst/>
          </a:prstGeom>
        </p:spPr>
        <p:txBody>
          <a:bodyPr/>
          <a:lstStyle>
            <a:lvl1pPr marL="0" indent="0" defTabSz="740662">
              <a:buSzTx/>
              <a:buFontTx/>
              <a:buNone/>
              <a:defRPr sz="2900"/>
            </a:lvl1pPr>
          </a:lstStyle>
          <a:p>
            <a:r>
              <a:t>Self-esteem is shaped by our own self-perceptions, thoughts, and past experiences. </a:t>
            </a:r>
          </a:p>
        </p:txBody>
      </p:sp>
      <p:pic>
        <p:nvPicPr>
          <p:cNvPr id="154" name="Woman-looking-at-her-face-in-shards-of-broken-mirror-pieces-artistic-conversion-910637058_1257x838.jpeg" descr="Woman-looking-at-her-face-in-shards-of-broken-mirror-pieces-artistic-conversion-910637058_1257x838.jpeg"/>
          <p:cNvPicPr>
            <a:picLocks noChangeAspect="1"/>
          </p:cNvPicPr>
          <p:nvPr/>
        </p:nvPicPr>
        <p:blipFill>
          <a:blip r:embed="rId2"/>
          <a:stretch>
            <a:fillRect/>
          </a:stretch>
        </p:blipFill>
        <p:spPr>
          <a:xfrm>
            <a:off x="6394999" y="1643245"/>
            <a:ext cx="5357264" cy="357151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154"/>
                                        </p:tgtEl>
                                        <p:attrNameLst>
                                          <p:attrName>style.visibility</p:attrName>
                                        </p:attrNameLst>
                                      </p:cBhvr>
                                      <p:to>
                                        <p:strVal val="visible"/>
                                      </p:to>
                                    </p:set>
                                    <p:anim calcmode="lin" valueType="num">
                                      <p:cBhvr>
                                        <p:cTn id="7" dur="1000" fill="hold"/>
                                        <p:tgtEl>
                                          <p:spTgt spid="154"/>
                                        </p:tgtEl>
                                        <p:attrNameLst>
                                          <p:attrName>ppt_w</p:attrName>
                                        </p:attrNameLst>
                                      </p:cBhvr>
                                      <p:tavLst>
                                        <p:tav tm="0">
                                          <p:val>
                                            <p:fltVal val="0"/>
                                          </p:val>
                                        </p:tav>
                                        <p:tav tm="100000">
                                          <p:val>
                                            <p:strVal val="#ppt_w"/>
                                          </p:val>
                                        </p:tav>
                                      </p:tavLst>
                                    </p:anim>
                                    <p:anim calcmode="lin" valueType="num">
                                      <p:cBhvr>
                                        <p:cTn id="8" dur="1000" fill="hold"/>
                                        <p:tgtEl>
                                          <p:spTgt spid="15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153">
                                            <p:bg/>
                                          </p:spTgt>
                                        </p:tgtEl>
                                        <p:attrNameLst>
                                          <p:attrName>style.visibility</p:attrName>
                                        </p:attrNameLst>
                                      </p:cBhvr>
                                      <p:to>
                                        <p:strVal val="visible"/>
                                      </p:to>
                                    </p:set>
                                    <p:anim calcmode="lin" valueType="num">
                                      <p:cBhvr>
                                        <p:cTn id="13" dur="1000" fill="hold"/>
                                        <p:tgtEl>
                                          <p:spTgt spid="153">
                                            <p:bg/>
                                          </p:spTgt>
                                        </p:tgtEl>
                                        <p:attrNameLst>
                                          <p:attrName>ppt_x</p:attrName>
                                        </p:attrNameLst>
                                      </p:cBhvr>
                                      <p:tavLst>
                                        <p:tav tm="0">
                                          <p:val>
                                            <p:strVal val="0-#ppt_w/2"/>
                                          </p:val>
                                        </p:tav>
                                        <p:tav tm="100000">
                                          <p:val>
                                            <p:strVal val="#ppt_x"/>
                                          </p:val>
                                        </p:tav>
                                      </p:tavLst>
                                    </p:anim>
                                    <p:anim calcmode="lin" valueType="num">
                                      <p:cBhvr>
                                        <p:cTn id="14" dur="1000" fill="hold"/>
                                        <p:tgtEl>
                                          <p:spTgt spid="153">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153">
                                            <p:txEl>
                                              <p:pRg st="0" end="0"/>
                                            </p:txEl>
                                          </p:spTgt>
                                        </p:tgtEl>
                                        <p:attrNameLst>
                                          <p:attrName>style.visibility</p:attrName>
                                        </p:attrNameLst>
                                      </p:cBhvr>
                                      <p:to>
                                        <p:strVal val="visible"/>
                                      </p:to>
                                    </p:set>
                                    <p:anim calcmode="lin" valueType="num">
                                      <p:cBhvr>
                                        <p:cTn id="17" dur="1000" fill="hold"/>
                                        <p:tgtEl>
                                          <p:spTgt spid="153">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15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2" build="p" bldLvl="5" animBg="1" advAuto="0"/>
      <p:bldP spid="154" grpId="1"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Title 1"/>
          <p:cNvSpPr txBox="1">
            <a:spLocks noGrp="1"/>
          </p:cNvSpPr>
          <p:nvPr>
            <p:ph type="title"/>
          </p:nvPr>
        </p:nvSpPr>
        <p:spPr>
          <a:prstGeom prst="rect">
            <a:avLst/>
          </a:prstGeom>
        </p:spPr>
        <p:txBody>
          <a:bodyPr/>
          <a:lstStyle/>
          <a:p>
            <a:r>
              <a:t>Distortions AND MISPERCEPTIONS</a:t>
            </a:r>
          </a:p>
        </p:txBody>
      </p:sp>
      <p:sp>
        <p:nvSpPr>
          <p:cNvPr id="157" name="Content Placeholder 2"/>
          <p:cNvSpPr txBox="1">
            <a:spLocks noGrp="1"/>
          </p:cNvSpPr>
          <p:nvPr>
            <p:ph type="body" sz="half" idx="1"/>
          </p:nvPr>
        </p:nvSpPr>
        <p:spPr>
          <a:xfrm>
            <a:off x="859618" y="1593155"/>
            <a:ext cx="5255463" cy="4043761"/>
          </a:xfrm>
          <a:prstGeom prst="rect">
            <a:avLst/>
          </a:prstGeom>
        </p:spPr>
        <p:txBody>
          <a:bodyPr/>
          <a:lstStyle>
            <a:lvl1pPr marL="0" indent="0" defTabSz="740662">
              <a:buSzTx/>
              <a:buFontTx/>
              <a:buNone/>
              <a:defRPr sz="2900"/>
            </a:lvl1pPr>
          </a:lstStyle>
          <a:p>
            <a:r>
              <a:t>Trauma, especially an emotionally or physically abusive childhood or sexual abuse, can add to feelings of inadequacy and leave someone feeling damaged. Self-concept is often more related to internal self-perception than external appearance.</a:t>
            </a:r>
          </a:p>
        </p:txBody>
      </p:sp>
      <p:pic>
        <p:nvPicPr>
          <p:cNvPr id="158" name="Woman-looking-at-her-face-in-shards-of-broken-mirror-pieces-artistic-conversion-910637058_1257x838.jpeg" descr="Woman-looking-at-her-face-in-shards-of-broken-mirror-pieces-artistic-conversion-910637058_1257x838.jpeg"/>
          <p:cNvPicPr>
            <a:picLocks noChangeAspect="1"/>
          </p:cNvPicPr>
          <p:nvPr/>
        </p:nvPicPr>
        <p:blipFill>
          <a:blip r:embed="rId2"/>
          <a:stretch>
            <a:fillRect/>
          </a:stretch>
        </p:blipFill>
        <p:spPr>
          <a:xfrm>
            <a:off x="6394999" y="1643245"/>
            <a:ext cx="5357264" cy="357151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57">
                                            <p:bg/>
                                          </p:spTgt>
                                        </p:tgtEl>
                                        <p:attrNameLst>
                                          <p:attrName>style.visibility</p:attrName>
                                        </p:attrNameLst>
                                      </p:cBhvr>
                                      <p:to>
                                        <p:strVal val="visible"/>
                                      </p:to>
                                    </p:set>
                                    <p:anim calcmode="lin" valueType="num">
                                      <p:cBhvr>
                                        <p:cTn id="7" dur="1000" fill="hold"/>
                                        <p:tgtEl>
                                          <p:spTgt spid="157">
                                            <p:bg/>
                                          </p:spTgt>
                                        </p:tgtEl>
                                        <p:attrNameLst>
                                          <p:attrName>ppt_x</p:attrName>
                                        </p:attrNameLst>
                                      </p:cBhvr>
                                      <p:tavLst>
                                        <p:tav tm="0">
                                          <p:val>
                                            <p:strVal val="0-#ppt_w/2"/>
                                          </p:val>
                                        </p:tav>
                                        <p:tav tm="100000">
                                          <p:val>
                                            <p:strVal val="#ppt_x"/>
                                          </p:val>
                                        </p:tav>
                                      </p:tavLst>
                                    </p:anim>
                                    <p:anim calcmode="lin" valueType="num">
                                      <p:cBhvr>
                                        <p:cTn id="8" dur="1000" fill="hold"/>
                                        <p:tgtEl>
                                          <p:spTgt spid="157">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157">
                                            <p:txEl>
                                              <p:pRg st="0" end="0"/>
                                            </p:txEl>
                                          </p:spTgt>
                                        </p:tgtEl>
                                        <p:attrNameLst>
                                          <p:attrName>style.visibility</p:attrName>
                                        </p:attrNameLst>
                                      </p:cBhvr>
                                      <p:to>
                                        <p:strVal val="visible"/>
                                      </p:to>
                                    </p:set>
                                    <p:anim calcmode="lin" valueType="num">
                                      <p:cBhvr>
                                        <p:cTn id="11" dur="1000" fill="hold"/>
                                        <p:tgtEl>
                                          <p:spTgt spid="157">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5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1"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itle 1"/>
          <p:cNvSpPr txBox="1">
            <a:spLocks noGrp="1"/>
          </p:cNvSpPr>
          <p:nvPr>
            <p:ph type="title"/>
          </p:nvPr>
        </p:nvSpPr>
        <p:spPr>
          <a:prstGeom prst="rect">
            <a:avLst/>
          </a:prstGeom>
        </p:spPr>
        <p:txBody>
          <a:bodyPr/>
          <a:lstStyle/>
          <a:p>
            <a:r>
              <a:t>Distortions AND MISPERCEPTIONS</a:t>
            </a:r>
          </a:p>
        </p:txBody>
      </p:sp>
      <p:sp>
        <p:nvSpPr>
          <p:cNvPr id="161" name="Content Placeholder 2"/>
          <p:cNvSpPr txBox="1">
            <a:spLocks noGrp="1"/>
          </p:cNvSpPr>
          <p:nvPr>
            <p:ph type="body" sz="half" idx="1"/>
          </p:nvPr>
        </p:nvSpPr>
        <p:spPr>
          <a:xfrm>
            <a:off x="859618" y="1593155"/>
            <a:ext cx="5101674" cy="4043761"/>
          </a:xfrm>
          <a:prstGeom prst="rect">
            <a:avLst/>
          </a:prstGeom>
        </p:spPr>
        <p:txBody>
          <a:bodyPr/>
          <a:lstStyle>
            <a:lvl1pPr marL="0" indent="0" defTabSz="740662">
              <a:buSzTx/>
              <a:buFontTx/>
              <a:buNone/>
              <a:defRPr sz="2900"/>
            </a:lvl1pPr>
          </a:lstStyle>
          <a:p>
            <a:r>
              <a:t>Your value is not determined by what others think of you.</a:t>
            </a:r>
          </a:p>
        </p:txBody>
      </p:sp>
      <p:pic>
        <p:nvPicPr>
          <p:cNvPr id="162" name="Woman-looking-at-her-face-in-shards-of-broken-mirror-pieces-artistic-conversion-910637058_1257x838.jpeg" descr="Woman-looking-at-her-face-in-shards-of-broken-mirror-pieces-artistic-conversion-910637058_1257x838.jpeg"/>
          <p:cNvPicPr>
            <a:picLocks noChangeAspect="1"/>
          </p:cNvPicPr>
          <p:nvPr/>
        </p:nvPicPr>
        <p:blipFill>
          <a:blip r:embed="rId2"/>
          <a:stretch>
            <a:fillRect/>
          </a:stretch>
        </p:blipFill>
        <p:spPr>
          <a:xfrm>
            <a:off x="6394999" y="1643245"/>
            <a:ext cx="5357264" cy="357151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61">
                                            <p:bg/>
                                          </p:spTgt>
                                        </p:tgtEl>
                                        <p:attrNameLst>
                                          <p:attrName>style.visibility</p:attrName>
                                        </p:attrNameLst>
                                      </p:cBhvr>
                                      <p:to>
                                        <p:strVal val="visible"/>
                                      </p:to>
                                    </p:set>
                                    <p:anim calcmode="lin" valueType="num">
                                      <p:cBhvr>
                                        <p:cTn id="7" dur="1000" fill="hold"/>
                                        <p:tgtEl>
                                          <p:spTgt spid="161">
                                            <p:bg/>
                                          </p:spTgt>
                                        </p:tgtEl>
                                        <p:attrNameLst>
                                          <p:attrName>ppt_x</p:attrName>
                                        </p:attrNameLst>
                                      </p:cBhvr>
                                      <p:tavLst>
                                        <p:tav tm="0">
                                          <p:val>
                                            <p:strVal val="0-#ppt_w/2"/>
                                          </p:val>
                                        </p:tav>
                                        <p:tav tm="100000">
                                          <p:val>
                                            <p:strVal val="#ppt_x"/>
                                          </p:val>
                                        </p:tav>
                                      </p:tavLst>
                                    </p:anim>
                                    <p:anim calcmode="lin" valueType="num">
                                      <p:cBhvr>
                                        <p:cTn id="8" dur="1000" fill="hold"/>
                                        <p:tgtEl>
                                          <p:spTgt spid="161">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161">
                                            <p:txEl>
                                              <p:pRg st="0" end="0"/>
                                            </p:txEl>
                                          </p:spTgt>
                                        </p:tgtEl>
                                        <p:attrNameLst>
                                          <p:attrName>style.visibility</p:attrName>
                                        </p:attrNameLst>
                                      </p:cBhvr>
                                      <p:to>
                                        <p:strVal val="visible"/>
                                      </p:to>
                                    </p:set>
                                    <p:anim calcmode="lin" valueType="num">
                                      <p:cBhvr>
                                        <p:cTn id="11" dur="1000" fill="hold"/>
                                        <p:tgtEl>
                                          <p:spTgt spid="161">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6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1"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Title 1"/>
          <p:cNvSpPr txBox="1">
            <a:spLocks noGrp="1"/>
          </p:cNvSpPr>
          <p:nvPr>
            <p:ph type="title"/>
          </p:nvPr>
        </p:nvSpPr>
        <p:spPr>
          <a:prstGeom prst="rect">
            <a:avLst/>
          </a:prstGeom>
        </p:spPr>
        <p:txBody>
          <a:bodyPr/>
          <a:lstStyle/>
          <a:p>
            <a:r>
              <a:t>Understanding self-Worth</a:t>
            </a:r>
          </a:p>
        </p:txBody>
      </p:sp>
      <p:sp>
        <p:nvSpPr>
          <p:cNvPr id="165" name="Content Placeholder 2"/>
          <p:cNvSpPr txBox="1">
            <a:spLocks noGrp="1"/>
          </p:cNvSpPr>
          <p:nvPr>
            <p:ph type="body" sz="half" idx="1"/>
          </p:nvPr>
        </p:nvSpPr>
        <p:spPr>
          <a:xfrm>
            <a:off x="859618" y="1593155"/>
            <a:ext cx="5101674" cy="4043761"/>
          </a:xfrm>
          <a:prstGeom prst="rect">
            <a:avLst/>
          </a:prstGeom>
        </p:spPr>
        <p:txBody>
          <a:bodyPr/>
          <a:lstStyle>
            <a:lvl1pPr marL="0" indent="0" defTabSz="740662">
              <a:buSzTx/>
              <a:buFontTx/>
              <a:buNone/>
              <a:defRPr sz="2900"/>
            </a:lvl1pPr>
          </a:lstStyle>
          <a:p>
            <a:r>
              <a:t>Low self-esteem will keep you from valuing your own ideas and opinions. Poor regard for your worth may make it difficult to receive compliments for a job well done. </a:t>
            </a:r>
          </a:p>
        </p:txBody>
      </p:sp>
      <p:pic>
        <p:nvPicPr>
          <p:cNvPr id="166" name="Text-Know-Your-Worth-typed-on-retro-typewriter-672123792_1259x836.jpeg" descr="Text-Know-Your-Worth-typed-on-retro-typewriter-672123792_1259x836.jpeg"/>
          <p:cNvPicPr>
            <a:picLocks noChangeAspect="1"/>
          </p:cNvPicPr>
          <p:nvPr/>
        </p:nvPicPr>
        <p:blipFill>
          <a:blip r:embed="rId2"/>
          <a:stretch>
            <a:fillRect/>
          </a:stretch>
        </p:blipFill>
        <p:spPr>
          <a:xfrm>
            <a:off x="6253510" y="1611599"/>
            <a:ext cx="5471790" cy="363480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166"/>
                                        </p:tgtEl>
                                        <p:attrNameLst>
                                          <p:attrName>style.visibility</p:attrName>
                                        </p:attrNameLst>
                                      </p:cBhvr>
                                      <p:to>
                                        <p:strVal val="visible"/>
                                      </p:to>
                                    </p:set>
                                    <p:anim calcmode="lin" valueType="num">
                                      <p:cBhvr>
                                        <p:cTn id="7" dur="1000" fill="hold"/>
                                        <p:tgtEl>
                                          <p:spTgt spid="166"/>
                                        </p:tgtEl>
                                        <p:attrNameLst>
                                          <p:attrName>ppt_w</p:attrName>
                                        </p:attrNameLst>
                                      </p:cBhvr>
                                      <p:tavLst>
                                        <p:tav tm="0">
                                          <p:val>
                                            <p:fltVal val="0"/>
                                          </p:val>
                                        </p:tav>
                                        <p:tav tm="100000">
                                          <p:val>
                                            <p:strVal val="#ppt_w"/>
                                          </p:val>
                                        </p:tav>
                                      </p:tavLst>
                                    </p:anim>
                                    <p:anim calcmode="lin" valueType="num">
                                      <p:cBhvr>
                                        <p:cTn id="8" dur="1000" fill="hold"/>
                                        <p:tgtEl>
                                          <p:spTgt spid="16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165">
                                            <p:bg/>
                                          </p:spTgt>
                                        </p:tgtEl>
                                        <p:attrNameLst>
                                          <p:attrName>style.visibility</p:attrName>
                                        </p:attrNameLst>
                                      </p:cBhvr>
                                      <p:to>
                                        <p:strVal val="visible"/>
                                      </p:to>
                                    </p:set>
                                    <p:anim calcmode="lin" valueType="num">
                                      <p:cBhvr>
                                        <p:cTn id="13" dur="1000" fill="hold"/>
                                        <p:tgtEl>
                                          <p:spTgt spid="165">
                                            <p:bg/>
                                          </p:spTgt>
                                        </p:tgtEl>
                                        <p:attrNameLst>
                                          <p:attrName>ppt_x</p:attrName>
                                        </p:attrNameLst>
                                      </p:cBhvr>
                                      <p:tavLst>
                                        <p:tav tm="0">
                                          <p:val>
                                            <p:strVal val="0-#ppt_w/2"/>
                                          </p:val>
                                        </p:tav>
                                        <p:tav tm="100000">
                                          <p:val>
                                            <p:strVal val="#ppt_x"/>
                                          </p:val>
                                        </p:tav>
                                      </p:tavLst>
                                    </p:anim>
                                    <p:anim calcmode="lin" valueType="num">
                                      <p:cBhvr>
                                        <p:cTn id="14" dur="1000" fill="hold"/>
                                        <p:tgtEl>
                                          <p:spTgt spid="165">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165">
                                            <p:txEl>
                                              <p:pRg st="0" end="0"/>
                                            </p:txEl>
                                          </p:spTgt>
                                        </p:tgtEl>
                                        <p:attrNameLst>
                                          <p:attrName>style.visibility</p:attrName>
                                        </p:attrNameLst>
                                      </p:cBhvr>
                                      <p:to>
                                        <p:strVal val="visible"/>
                                      </p:to>
                                    </p:set>
                                    <p:anim calcmode="lin" valueType="num">
                                      <p:cBhvr>
                                        <p:cTn id="17" dur="1000" fill="hold"/>
                                        <p:tgtEl>
                                          <p:spTgt spid="165">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16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2" build="p" bldLvl="5" animBg="1" advAuto="0"/>
      <p:bldP spid="166" grpId="1"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Title 1"/>
          <p:cNvSpPr txBox="1">
            <a:spLocks noGrp="1"/>
          </p:cNvSpPr>
          <p:nvPr>
            <p:ph type="title"/>
          </p:nvPr>
        </p:nvSpPr>
        <p:spPr>
          <a:prstGeom prst="rect">
            <a:avLst/>
          </a:prstGeom>
        </p:spPr>
        <p:txBody>
          <a:bodyPr/>
          <a:lstStyle/>
          <a:p>
            <a:r>
              <a:t>Understanding self-Worth</a:t>
            </a:r>
          </a:p>
        </p:txBody>
      </p:sp>
      <p:sp>
        <p:nvSpPr>
          <p:cNvPr id="169" name="Content Placeholder 2"/>
          <p:cNvSpPr txBox="1">
            <a:spLocks noGrp="1"/>
          </p:cNvSpPr>
          <p:nvPr>
            <p:ph type="body" sz="half" idx="1"/>
          </p:nvPr>
        </p:nvSpPr>
        <p:spPr>
          <a:xfrm>
            <a:off x="859618" y="1593155"/>
            <a:ext cx="5101674" cy="4043761"/>
          </a:xfrm>
          <a:prstGeom prst="rect">
            <a:avLst/>
          </a:prstGeom>
        </p:spPr>
        <p:txBody>
          <a:bodyPr/>
          <a:lstStyle>
            <a:lvl1pPr marL="0" indent="0" defTabSz="740662">
              <a:buSzTx/>
              <a:buFontTx/>
              <a:buNone/>
              <a:defRPr sz="2900"/>
            </a:lvl1pPr>
          </a:lstStyle>
          <a:p>
            <a:r>
              <a:t>Weaknesses and faults can be blown out of proportion, while skills and abilities are underestimated.</a:t>
            </a:r>
          </a:p>
        </p:txBody>
      </p:sp>
      <p:pic>
        <p:nvPicPr>
          <p:cNvPr id="170" name="Text-Know-Your-Worth-typed-on-retro-typewriter-672123792_1259x836.jpeg" descr="Text-Know-Your-Worth-typed-on-retro-typewriter-672123792_1259x836.jpeg"/>
          <p:cNvPicPr>
            <a:picLocks noChangeAspect="1"/>
          </p:cNvPicPr>
          <p:nvPr/>
        </p:nvPicPr>
        <p:blipFill>
          <a:blip r:embed="rId2"/>
          <a:stretch>
            <a:fillRect/>
          </a:stretch>
        </p:blipFill>
        <p:spPr>
          <a:xfrm>
            <a:off x="6253510" y="1611599"/>
            <a:ext cx="5471790" cy="363480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69">
                                            <p:bg/>
                                          </p:spTgt>
                                        </p:tgtEl>
                                        <p:attrNameLst>
                                          <p:attrName>style.visibility</p:attrName>
                                        </p:attrNameLst>
                                      </p:cBhvr>
                                      <p:to>
                                        <p:strVal val="visible"/>
                                      </p:to>
                                    </p:set>
                                    <p:anim calcmode="lin" valueType="num">
                                      <p:cBhvr>
                                        <p:cTn id="7" dur="1000" fill="hold"/>
                                        <p:tgtEl>
                                          <p:spTgt spid="169">
                                            <p:bg/>
                                          </p:spTgt>
                                        </p:tgtEl>
                                        <p:attrNameLst>
                                          <p:attrName>ppt_x</p:attrName>
                                        </p:attrNameLst>
                                      </p:cBhvr>
                                      <p:tavLst>
                                        <p:tav tm="0">
                                          <p:val>
                                            <p:strVal val="0-#ppt_w/2"/>
                                          </p:val>
                                        </p:tav>
                                        <p:tav tm="100000">
                                          <p:val>
                                            <p:strVal val="#ppt_x"/>
                                          </p:val>
                                        </p:tav>
                                      </p:tavLst>
                                    </p:anim>
                                    <p:anim calcmode="lin" valueType="num">
                                      <p:cBhvr>
                                        <p:cTn id="8" dur="1000" fill="hold"/>
                                        <p:tgtEl>
                                          <p:spTgt spid="169">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169">
                                            <p:txEl>
                                              <p:pRg st="0" end="0"/>
                                            </p:txEl>
                                          </p:spTgt>
                                        </p:tgtEl>
                                        <p:attrNameLst>
                                          <p:attrName>style.visibility</p:attrName>
                                        </p:attrNameLst>
                                      </p:cBhvr>
                                      <p:to>
                                        <p:strVal val="visible"/>
                                      </p:to>
                                    </p:set>
                                    <p:anim calcmode="lin" valueType="num">
                                      <p:cBhvr>
                                        <p:cTn id="11" dur="1000" fill="hold"/>
                                        <p:tgtEl>
                                          <p:spTgt spid="169">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6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1" build="p" bldLvl="5"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Title 1"/>
          <p:cNvSpPr txBox="1">
            <a:spLocks noGrp="1"/>
          </p:cNvSpPr>
          <p:nvPr>
            <p:ph type="title"/>
          </p:nvPr>
        </p:nvSpPr>
        <p:spPr>
          <a:prstGeom prst="rect">
            <a:avLst/>
          </a:prstGeom>
        </p:spPr>
        <p:txBody>
          <a:bodyPr/>
          <a:lstStyle/>
          <a:p>
            <a:pPr>
              <a:lnSpc>
                <a:spcPct val="60000"/>
              </a:lnSpc>
            </a:pPr>
            <a:r>
              <a:t>Influential Factors That </a:t>
            </a:r>
            <a:br/>
            <a:r>
              <a:t>Shape Self-Esteem</a:t>
            </a:r>
          </a:p>
        </p:txBody>
      </p:sp>
      <p:sp>
        <p:nvSpPr>
          <p:cNvPr id="173" name="Content Placeholder 2"/>
          <p:cNvSpPr txBox="1">
            <a:spLocks noGrp="1"/>
          </p:cNvSpPr>
          <p:nvPr>
            <p:ph type="body" sz="half" idx="1"/>
          </p:nvPr>
        </p:nvSpPr>
        <p:spPr>
          <a:xfrm>
            <a:off x="774699" y="2839982"/>
            <a:ext cx="6014070" cy="3709259"/>
          </a:xfrm>
          <a:prstGeom prst="rect">
            <a:avLst/>
          </a:prstGeom>
        </p:spPr>
        <p:txBody>
          <a:bodyPr/>
          <a:lstStyle/>
          <a:p>
            <a:pPr marL="219275" indent="-219275" defTabSz="740662">
              <a:buFontTx/>
              <a:defRPr sz="2900"/>
            </a:pPr>
            <a:r>
              <a:t>Your own thoughts and perceptions</a:t>
            </a:r>
          </a:p>
          <a:p>
            <a:pPr marL="219275" indent="-219275" defTabSz="740662">
              <a:buFontTx/>
              <a:defRPr sz="2900"/>
            </a:pPr>
            <a:r>
              <a:t>How others respond and react to you</a:t>
            </a:r>
          </a:p>
          <a:p>
            <a:pPr marL="219275" indent="-219275" defTabSz="740662">
              <a:buFontTx/>
              <a:defRPr sz="2900"/>
            </a:pPr>
            <a:r>
              <a:t>Experiences at school or work</a:t>
            </a:r>
          </a:p>
          <a:p>
            <a:pPr marL="219275" indent="-219275" defTabSz="740662">
              <a:buFontTx/>
              <a:defRPr sz="2900"/>
            </a:pPr>
            <a:r>
              <a:t>Being compared unfavorably to others</a:t>
            </a:r>
          </a:p>
        </p:txBody>
      </p:sp>
      <p:sp>
        <p:nvSpPr>
          <p:cNvPr id="174" name="Content Placeholder 2"/>
          <p:cNvSpPr txBox="1"/>
          <p:nvPr/>
        </p:nvSpPr>
        <p:spPr>
          <a:xfrm>
            <a:off x="838200" y="1713770"/>
            <a:ext cx="105156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2900" b="1" i="1">
                <a:solidFill>
                  <a:srgbClr val="FFFFFF"/>
                </a:solidFill>
              </a:defRPr>
            </a:lvl1pPr>
          </a:lstStyle>
          <a:p>
            <a:r>
              <a:t>Many factors shape and influence your self-esteem and its development, beginning in early childhood. These can include:  </a:t>
            </a:r>
          </a:p>
        </p:txBody>
      </p:sp>
      <p:pic>
        <p:nvPicPr>
          <p:cNvPr id="175" name="Young-Asian-woman-point-at-herself-ask-why-me.-1210565532_1258x838.jpeg" descr="Young-Asian-woman-point-at-herself-ask-why-me.-1210565532_1258x838.jpeg"/>
          <p:cNvPicPr>
            <a:picLocks noChangeAspect="1"/>
          </p:cNvPicPr>
          <p:nvPr/>
        </p:nvPicPr>
        <p:blipFill>
          <a:blip r:embed="rId2"/>
          <a:stretch>
            <a:fillRect/>
          </a:stretch>
        </p:blipFill>
        <p:spPr>
          <a:xfrm>
            <a:off x="7061169" y="2711694"/>
            <a:ext cx="4574909" cy="3049939"/>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74"/>
                                        </p:tgtEl>
                                        <p:attrNameLst>
                                          <p:attrName>style.visibility</p:attrName>
                                        </p:attrNameLst>
                                      </p:cBhvr>
                                      <p:to>
                                        <p:strVal val="visible"/>
                                      </p:to>
                                    </p:set>
                                    <p:anim calcmode="lin" valueType="num">
                                      <p:cBhvr>
                                        <p:cTn id="7" dur="1000" fill="hold"/>
                                        <p:tgtEl>
                                          <p:spTgt spid="174"/>
                                        </p:tgtEl>
                                        <p:attrNameLst>
                                          <p:attrName>ppt_x</p:attrName>
                                        </p:attrNameLst>
                                      </p:cBhvr>
                                      <p:tavLst>
                                        <p:tav tm="0">
                                          <p:val>
                                            <p:strVal val="0-#ppt_w/2"/>
                                          </p:val>
                                        </p:tav>
                                        <p:tav tm="100000">
                                          <p:val>
                                            <p:strVal val="#ppt_x"/>
                                          </p:val>
                                        </p:tav>
                                      </p:tavLst>
                                    </p:anim>
                                    <p:anim calcmode="lin" valueType="num">
                                      <p:cBhvr>
                                        <p:cTn id="8" dur="1000" fill="hold"/>
                                        <p:tgtEl>
                                          <p:spTgt spid="17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3" presetClass="entr" presetSubtype="16" fill="hold" grpId="2" nodeType="afterEffect">
                                  <p:stCondLst>
                                    <p:cond delay="0"/>
                                  </p:stCondLst>
                                  <p:iterate>
                                    <p:tmAbs val="0"/>
                                  </p:iterate>
                                  <p:childTnLst>
                                    <p:set>
                                      <p:cBhvr>
                                        <p:cTn id="11" fill="hold"/>
                                        <p:tgtEl>
                                          <p:spTgt spid="175"/>
                                        </p:tgtEl>
                                        <p:attrNameLst>
                                          <p:attrName>style.visibility</p:attrName>
                                        </p:attrNameLst>
                                      </p:cBhvr>
                                      <p:to>
                                        <p:strVal val="visible"/>
                                      </p:to>
                                    </p:set>
                                    <p:anim calcmode="lin" valueType="num">
                                      <p:cBhvr>
                                        <p:cTn id="12" dur="1000" fill="hold"/>
                                        <p:tgtEl>
                                          <p:spTgt spid="175"/>
                                        </p:tgtEl>
                                        <p:attrNameLst>
                                          <p:attrName>ppt_w</p:attrName>
                                        </p:attrNameLst>
                                      </p:cBhvr>
                                      <p:tavLst>
                                        <p:tav tm="0">
                                          <p:val>
                                            <p:fltVal val="0"/>
                                          </p:val>
                                        </p:tav>
                                        <p:tav tm="100000">
                                          <p:val>
                                            <p:strVal val="#ppt_w"/>
                                          </p:val>
                                        </p:tav>
                                      </p:tavLst>
                                    </p:anim>
                                    <p:anim calcmode="lin" valueType="num">
                                      <p:cBhvr>
                                        <p:cTn id="13" dur="1000" fill="hold"/>
                                        <p:tgtEl>
                                          <p:spTgt spid="175"/>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3" nodeType="clickEffect">
                                  <p:stCondLst>
                                    <p:cond delay="0"/>
                                  </p:stCondLst>
                                  <p:iterate>
                                    <p:tmAbs val="0"/>
                                  </p:iterate>
                                  <p:childTnLst>
                                    <p:set>
                                      <p:cBhvr>
                                        <p:cTn id="17" fill="hold"/>
                                        <p:tgtEl>
                                          <p:spTgt spid="173">
                                            <p:bg/>
                                          </p:spTgt>
                                        </p:tgtEl>
                                        <p:attrNameLst>
                                          <p:attrName>style.visibility</p:attrName>
                                        </p:attrNameLst>
                                      </p:cBhvr>
                                      <p:to>
                                        <p:strVal val="visible"/>
                                      </p:to>
                                    </p:set>
                                    <p:anim calcmode="lin" valueType="num">
                                      <p:cBhvr>
                                        <p:cTn id="18" dur="1000" fill="hold"/>
                                        <p:tgtEl>
                                          <p:spTgt spid="173">
                                            <p:bg/>
                                          </p:spTgt>
                                        </p:tgtEl>
                                        <p:attrNameLst>
                                          <p:attrName>ppt_x</p:attrName>
                                        </p:attrNameLst>
                                      </p:cBhvr>
                                      <p:tavLst>
                                        <p:tav tm="0">
                                          <p:val>
                                            <p:strVal val="0-#ppt_w/2"/>
                                          </p:val>
                                        </p:tav>
                                        <p:tav tm="100000">
                                          <p:val>
                                            <p:strVal val="#ppt_x"/>
                                          </p:val>
                                        </p:tav>
                                      </p:tavLst>
                                    </p:anim>
                                    <p:anim calcmode="lin" valueType="num">
                                      <p:cBhvr>
                                        <p:cTn id="19" dur="1000" fill="hold"/>
                                        <p:tgtEl>
                                          <p:spTgt spid="173">
                                            <p:bg/>
                                          </p:spTgt>
                                        </p:tgtEl>
                                        <p:attrNameLst>
                                          <p:attrName>ppt_y</p:attrName>
                                        </p:attrNameLst>
                                      </p:cBhvr>
                                      <p:tavLst>
                                        <p:tav tm="0">
                                          <p:val>
                                            <p:strVal val="#ppt_y"/>
                                          </p:val>
                                        </p:tav>
                                        <p:tav tm="100000">
                                          <p:val>
                                            <p:strVal val="#ppt_y"/>
                                          </p:val>
                                        </p:tav>
                                      </p:tavLst>
                                    </p:anim>
                                  </p:childTnLst>
                                </p:cTn>
                              </p:par>
                              <p:par>
                                <p:cTn id="20" presetID="2" presetClass="entr" presetSubtype="8" fill="hold" grpId="3" nodeType="withEffect">
                                  <p:stCondLst>
                                    <p:cond delay="0"/>
                                  </p:stCondLst>
                                  <p:iterate>
                                    <p:tmAbs val="0"/>
                                  </p:iterate>
                                  <p:childTnLst>
                                    <p:set>
                                      <p:cBhvr>
                                        <p:cTn id="21" fill="hold"/>
                                        <p:tgtEl>
                                          <p:spTgt spid="173">
                                            <p:txEl>
                                              <p:pRg st="0" end="0"/>
                                            </p:txEl>
                                          </p:spTgt>
                                        </p:tgtEl>
                                        <p:attrNameLst>
                                          <p:attrName>style.visibility</p:attrName>
                                        </p:attrNameLst>
                                      </p:cBhvr>
                                      <p:to>
                                        <p:strVal val="visible"/>
                                      </p:to>
                                    </p:set>
                                    <p:anim calcmode="lin" valueType="num">
                                      <p:cBhvr>
                                        <p:cTn id="22" dur="1000" fill="hold"/>
                                        <p:tgtEl>
                                          <p:spTgt spid="173">
                                            <p:txEl>
                                              <p:pRg st="0" end="0"/>
                                            </p:txEl>
                                          </p:spTgt>
                                        </p:tgtEl>
                                        <p:attrNameLst>
                                          <p:attrName>ppt_x</p:attrName>
                                        </p:attrNameLst>
                                      </p:cBhvr>
                                      <p:tavLst>
                                        <p:tav tm="0">
                                          <p:val>
                                            <p:strVal val="0-#ppt_w/2"/>
                                          </p:val>
                                        </p:tav>
                                        <p:tav tm="100000">
                                          <p:val>
                                            <p:strVal val="#ppt_x"/>
                                          </p:val>
                                        </p:tav>
                                      </p:tavLst>
                                    </p:anim>
                                    <p:anim calcmode="lin" valueType="num">
                                      <p:cBhvr>
                                        <p:cTn id="23" dur="1000" fill="hold"/>
                                        <p:tgtEl>
                                          <p:spTgt spid="17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3" nodeType="clickEffect">
                                  <p:stCondLst>
                                    <p:cond delay="0"/>
                                  </p:stCondLst>
                                  <p:iterate>
                                    <p:tmAbs val="0"/>
                                  </p:iterate>
                                  <p:childTnLst>
                                    <p:set>
                                      <p:cBhvr>
                                        <p:cTn id="27" fill="hold"/>
                                        <p:tgtEl>
                                          <p:spTgt spid="173">
                                            <p:txEl>
                                              <p:pRg st="1" end="1"/>
                                            </p:txEl>
                                          </p:spTgt>
                                        </p:tgtEl>
                                        <p:attrNameLst>
                                          <p:attrName>style.visibility</p:attrName>
                                        </p:attrNameLst>
                                      </p:cBhvr>
                                      <p:to>
                                        <p:strVal val="visible"/>
                                      </p:to>
                                    </p:set>
                                    <p:anim calcmode="lin" valueType="num">
                                      <p:cBhvr>
                                        <p:cTn id="28" dur="1000" fill="hold"/>
                                        <p:tgtEl>
                                          <p:spTgt spid="173">
                                            <p:txEl>
                                              <p:pRg st="1" end="1"/>
                                            </p:txEl>
                                          </p:spTgt>
                                        </p:tgtEl>
                                        <p:attrNameLst>
                                          <p:attrName>ppt_x</p:attrName>
                                        </p:attrNameLst>
                                      </p:cBhvr>
                                      <p:tavLst>
                                        <p:tav tm="0">
                                          <p:val>
                                            <p:strVal val="0-#ppt_w/2"/>
                                          </p:val>
                                        </p:tav>
                                        <p:tav tm="100000">
                                          <p:val>
                                            <p:strVal val="#ppt_x"/>
                                          </p:val>
                                        </p:tav>
                                      </p:tavLst>
                                    </p:anim>
                                    <p:anim calcmode="lin" valueType="num">
                                      <p:cBhvr>
                                        <p:cTn id="29" dur="1000" fill="hold"/>
                                        <p:tgtEl>
                                          <p:spTgt spid="17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3" nodeType="clickEffect">
                                  <p:stCondLst>
                                    <p:cond delay="0"/>
                                  </p:stCondLst>
                                  <p:iterate>
                                    <p:tmAbs val="0"/>
                                  </p:iterate>
                                  <p:childTnLst>
                                    <p:set>
                                      <p:cBhvr>
                                        <p:cTn id="33" fill="hold"/>
                                        <p:tgtEl>
                                          <p:spTgt spid="173">
                                            <p:txEl>
                                              <p:pRg st="2" end="2"/>
                                            </p:txEl>
                                          </p:spTgt>
                                        </p:tgtEl>
                                        <p:attrNameLst>
                                          <p:attrName>style.visibility</p:attrName>
                                        </p:attrNameLst>
                                      </p:cBhvr>
                                      <p:to>
                                        <p:strVal val="visible"/>
                                      </p:to>
                                    </p:set>
                                    <p:anim calcmode="lin" valueType="num">
                                      <p:cBhvr>
                                        <p:cTn id="34" dur="1000" fill="hold"/>
                                        <p:tgtEl>
                                          <p:spTgt spid="173">
                                            <p:txEl>
                                              <p:pRg st="2" end="2"/>
                                            </p:txEl>
                                          </p:spTgt>
                                        </p:tgtEl>
                                        <p:attrNameLst>
                                          <p:attrName>ppt_x</p:attrName>
                                        </p:attrNameLst>
                                      </p:cBhvr>
                                      <p:tavLst>
                                        <p:tav tm="0">
                                          <p:val>
                                            <p:strVal val="0-#ppt_w/2"/>
                                          </p:val>
                                        </p:tav>
                                        <p:tav tm="100000">
                                          <p:val>
                                            <p:strVal val="#ppt_x"/>
                                          </p:val>
                                        </p:tav>
                                      </p:tavLst>
                                    </p:anim>
                                    <p:anim calcmode="lin" valueType="num">
                                      <p:cBhvr>
                                        <p:cTn id="35" dur="1000" fill="hold"/>
                                        <p:tgtEl>
                                          <p:spTgt spid="17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3" nodeType="clickEffect">
                                  <p:stCondLst>
                                    <p:cond delay="0"/>
                                  </p:stCondLst>
                                  <p:iterate>
                                    <p:tmAbs val="0"/>
                                  </p:iterate>
                                  <p:childTnLst>
                                    <p:set>
                                      <p:cBhvr>
                                        <p:cTn id="39" fill="hold"/>
                                        <p:tgtEl>
                                          <p:spTgt spid="173">
                                            <p:txEl>
                                              <p:pRg st="3" end="3"/>
                                            </p:txEl>
                                          </p:spTgt>
                                        </p:tgtEl>
                                        <p:attrNameLst>
                                          <p:attrName>style.visibility</p:attrName>
                                        </p:attrNameLst>
                                      </p:cBhvr>
                                      <p:to>
                                        <p:strVal val="visible"/>
                                      </p:to>
                                    </p:set>
                                    <p:anim calcmode="lin" valueType="num">
                                      <p:cBhvr>
                                        <p:cTn id="40" dur="1000" fill="hold"/>
                                        <p:tgtEl>
                                          <p:spTgt spid="173">
                                            <p:txEl>
                                              <p:pRg st="3" end="3"/>
                                            </p:txEl>
                                          </p:spTgt>
                                        </p:tgtEl>
                                        <p:attrNameLst>
                                          <p:attrName>ppt_x</p:attrName>
                                        </p:attrNameLst>
                                      </p:cBhvr>
                                      <p:tavLst>
                                        <p:tav tm="0">
                                          <p:val>
                                            <p:strVal val="0-#ppt_w/2"/>
                                          </p:val>
                                        </p:tav>
                                        <p:tav tm="100000">
                                          <p:val>
                                            <p:strVal val="#ppt_x"/>
                                          </p:val>
                                        </p:tav>
                                      </p:tavLst>
                                    </p:anim>
                                    <p:anim calcmode="lin" valueType="num">
                                      <p:cBhvr>
                                        <p:cTn id="41" dur="1000" fill="hold"/>
                                        <p:tgtEl>
                                          <p:spTgt spid="17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3" build="p" bldLvl="5" animBg="1" advAuto="0"/>
      <p:bldP spid="174" grpId="1" animBg="1" advAuto="0"/>
      <p:bldP spid="175" grpId="2"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Title 1"/>
          <p:cNvSpPr txBox="1">
            <a:spLocks noGrp="1"/>
          </p:cNvSpPr>
          <p:nvPr>
            <p:ph type="title"/>
          </p:nvPr>
        </p:nvSpPr>
        <p:spPr>
          <a:prstGeom prst="rect">
            <a:avLst/>
          </a:prstGeom>
        </p:spPr>
        <p:txBody>
          <a:bodyPr/>
          <a:lstStyle/>
          <a:p>
            <a:pPr>
              <a:lnSpc>
                <a:spcPct val="60000"/>
              </a:lnSpc>
            </a:pPr>
            <a:r>
              <a:t>Influential Factors That </a:t>
            </a:r>
            <a:br/>
            <a:r>
              <a:t>Shape Self-Esteem</a:t>
            </a:r>
          </a:p>
        </p:txBody>
      </p:sp>
      <p:sp>
        <p:nvSpPr>
          <p:cNvPr id="178" name="Content Placeholder 2"/>
          <p:cNvSpPr txBox="1">
            <a:spLocks noGrp="1"/>
          </p:cNvSpPr>
          <p:nvPr>
            <p:ph type="body" sz="half" idx="1"/>
          </p:nvPr>
        </p:nvSpPr>
        <p:spPr>
          <a:xfrm>
            <a:off x="774700" y="2839982"/>
            <a:ext cx="6014069" cy="3709259"/>
          </a:xfrm>
          <a:prstGeom prst="rect">
            <a:avLst/>
          </a:prstGeom>
        </p:spPr>
        <p:txBody>
          <a:bodyPr/>
          <a:lstStyle/>
          <a:p>
            <a:pPr marL="219275" indent="-219275" defTabSz="740662">
              <a:buFontTx/>
              <a:defRPr sz="2900"/>
            </a:pPr>
            <a:r>
              <a:t>Religious views of family or community</a:t>
            </a:r>
          </a:p>
          <a:p>
            <a:pPr marL="219275" indent="-219275" defTabSz="740662">
              <a:buFontTx/>
              <a:defRPr sz="2900"/>
            </a:pPr>
            <a:r>
              <a:t>Traumatic experiences such as physical, sexual, emotional, or verbal abuse</a:t>
            </a:r>
          </a:p>
          <a:p>
            <a:pPr marL="219275" indent="-219275" defTabSz="740662">
              <a:buFontTx/>
              <a:defRPr sz="2900"/>
            </a:pPr>
            <a:r>
              <a:t>Cultural view toward you</a:t>
            </a:r>
          </a:p>
        </p:txBody>
      </p:sp>
      <p:sp>
        <p:nvSpPr>
          <p:cNvPr id="179" name="Content Placeholder 2"/>
          <p:cNvSpPr txBox="1"/>
          <p:nvPr/>
        </p:nvSpPr>
        <p:spPr>
          <a:xfrm>
            <a:off x="838200" y="1713770"/>
            <a:ext cx="105156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2900" b="1" i="1">
                <a:solidFill>
                  <a:srgbClr val="FFFFFF"/>
                </a:solidFill>
              </a:defRPr>
            </a:lvl1pPr>
          </a:lstStyle>
          <a:p>
            <a:r>
              <a:t>Many factors shape and influence your self-esteem and its development, beginning in early childhood. These can include:  </a:t>
            </a:r>
          </a:p>
        </p:txBody>
      </p:sp>
      <p:pic>
        <p:nvPicPr>
          <p:cNvPr id="180" name="Young-Asian-woman-point-at-herself-ask-why-me.-1210565532_1258x838.jpeg" descr="Young-Asian-woman-point-at-herself-ask-why-me.-1210565532_1258x838.jpeg"/>
          <p:cNvPicPr>
            <a:picLocks noChangeAspect="1"/>
          </p:cNvPicPr>
          <p:nvPr/>
        </p:nvPicPr>
        <p:blipFill>
          <a:blip r:embed="rId2"/>
          <a:stretch>
            <a:fillRect/>
          </a:stretch>
        </p:blipFill>
        <p:spPr>
          <a:xfrm>
            <a:off x="7061168" y="2711694"/>
            <a:ext cx="4574909" cy="3049939"/>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78">
                                            <p:bg/>
                                          </p:spTgt>
                                        </p:tgtEl>
                                        <p:attrNameLst>
                                          <p:attrName>style.visibility</p:attrName>
                                        </p:attrNameLst>
                                      </p:cBhvr>
                                      <p:to>
                                        <p:strVal val="visible"/>
                                      </p:to>
                                    </p:set>
                                    <p:anim calcmode="lin" valueType="num">
                                      <p:cBhvr>
                                        <p:cTn id="7" dur="1000" fill="hold"/>
                                        <p:tgtEl>
                                          <p:spTgt spid="178">
                                            <p:bg/>
                                          </p:spTgt>
                                        </p:tgtEl>
                                        <p:attrNameLst>
                                          <p:attrName>ppt_x</p:attrName>
                                        </p:attrNameLst>
                                      </p:cBhvr>
                                      <p:tavLst>
                                        <p:tav tm="0">
                                          <p:val>
                                            <p:strVal val="0-#ppt_w/2"/>
                                          </p:val>
                                        </p:tav>
                                        <p:tav tm="100000">
                                          <p:val>
                                            <p:strVal val="#ppt_x"/>
                                          </p:val>
                                        </p:tav>
                                      </p:tavLst>
                                    </p:anim>
                                    <p:anim calcmode="lin" valueType="num">
                                      <p:cBhvr>
                                        <p:cTn id="8" dur="1000" fill="hold"/>
                                        <p:tgtEl>
                                          <p:spTgt spid="178">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178">
                                            <p:txEl>
                                              <p:pRg st="0" end="0"/>
                                            </p:txEl>
                                          </p:spTgt>
                                        </p:tgtEl>
                                        <p:attrNameLst>
                                          <p:attrName>style.visibility</p:attrName>
                                        </p:attrNameLst>
                                      </p:cBhvr>
                                      <p:to>
                                        <p:strVal val="visible"/>
                                      </p:to>
                                    </p:set>
                                    <p:anim calcmode="lin" valueType="num">
                                      <p:cBhvr>
                                        <p:cTn id="11" dur="1000" fill="hold"/>
                                        <p:tgtEl>
                                          <p:spTgt spid="178">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7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178">
                                            <p:txEl>
                                              <p:pRg st="1" end="1"/>
                                            </p:txEl>
                                          </p:spTgt>
                                        </p:tgtEl>
                                        <p:attrNameLst>
                                          <p:attrName>style.visibility</p:attrName>
                                        </p:attrNameLst>
                                      </p:cBhvr>
                                      <p:to>
                                        <p:strVal val="visible"/>
                                      </p:to>
                                    </p:set>
                                    <p:anim calcmode="lin" valueType="num">
                                      <p:cBhvr>
                                        <p:cTn id="17" dur="1000" fill="hold"/>
                                        <p:tgtEl>
                                          <p:spTgt spid="178">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17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178">
                                            <p:txEl>
                                              <p:pRg st="2" end="2"/>
                                            </p:txEl>
                                          </p:spTgt>
                                        </p:tgtEl>
                                        <p:attrNameLst>
                                          <p:attrName>style.visibility</p:attrName>
                                        </p:attrNameLst>
                                      </p:cBhvr>
                                      <p:to>
                                        <p:strVal val="visible"/>
                                      </p:to>
                                    </p:set>
                                    <p:anim calcmode="lin" valueType="num">
                                      <p:cBhvr>
                                        <p:cTn id="23" dur="1000" fill="hold"/>
                                        <p:tgtEl>
                                          <p:spTgt spid="178">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17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1" build="p" bldLvl="5"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Title 1"/>
          <p:cNvSpPr txBox="1">
            <a:spLocks noGrp="1"/>
          </p:cNvSpPr>
          <p:nvPr>
            <p:ph type="title"/>
          </p:nvPr>
        </p:nvSpPr>
        <p:spPr>
          <a:prstGeom prst="rect">
            <a:avLst/>
          </a:prstGeom>
        </p:spPr>
        <p:txBody>
          <a:bodyPr/>
          <a:lstStyle/>
          <a:p>
            <a:pPr>
              <a:lnSpc>
                <a:spcPct val="60000"/>
              </a:lnSpc>
            </a:pPr>
            <a:r>
              <a:t>Influential Factors That </a:t>
            </a:r>
            <a:br/>
            <a:r>
              <a:t>Shape Self-Esteem</a:t>
            </a:r>
          </a:p>
        </p:txBody>
      </p:sp>
      <p:sp>
        <p:nvSpPr>
          <p:cNvPr id="183" name="Content Placeholder 2"/>
          <p:cNvSpPr txBox="1">
            <a:spLocks noGrp="1"/>
          </p:cNvSpPr>
          <p:nvPr>
            <p:ph type="body" sz="half" idx="1"/>
          </p:nvPr>
        </p:nvSpPr>
        <p:spPr>
          <a:xfrm>
            <a:off x="774700" y="2839982"/>
            <a:ext cx="6014069" cy="3709259"/>
          </a:xfrm>
          <a:prstGeom prst="rect">
            <a:avLst/>
          </a:prstGeom>
        </p:spPr>
        <p:txBody>
          <a:bodyPr/>
          <a:lstStyle/>
          <a:p>
            <a:pPr marL="219275" indent="-219275" defTabSz="740662">
              <a:buFontTx/>
              <a:defRPr sz="2900"/>
            </a:pPr>
            <a:r>
              <a:t>Community attitudes toward you</a:t>
            </a:r>
          </a:p>
          <a:p>
            <a:pPr marL="219275" indent="-219275" defTabSz="740662">
              <a:buFontTx/>
              <a:defRPr sz="2900"/>
            </a:pPr>
            <a:r>
              <a:t>Having a chronic illness </a:t>
            </a:r>
          </a:p>
          <a:p>
            <a:pPr marL="219275" indent="-219275" defTabSz="740662">
              <a:buFontTx/>
              <a:defRPr sz="2900"/>
            </a:pPr>
            <a:r>
              <a:t>Having an injury or disability</a:t>
            </a:r>
          </a:p>
        </p:txBody>
      </p:sp>
      <p:sp>
        <p:nvSpPr>
          <p:cNvPr id="184" name="Content Placeholder 2"/>
          <p:cNvSpPr txBox="1"/>
          <p:nvPr/>
        </p:nvSpPr>
        <p:spPr>
          <a:xfrm>
            <a:off x="838200" y="1713770"/>
            <a:ext cx="105156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2900" b="1" i="1">
                <a:solidFill>
                  <a:srgbClr val="FFFFFF"/>
                </a:solidFill>
              </a:defRPr>
            </a:lvl1pPr>
          </a:lstStyle>
          <a:p>
            <a:r>
              <a:t>Many factors shape and influence your self-esteem and its development, beginning in early childhood. These can include:  </a:t>
            </a:r>
          </a:p>
        </p:txBody>
      </p:sp>
      <p:pic>
        <p:nvPicPr>
          <p:cNvPr id="185" name="Young-Asian-woman-point-at-herself-ask-why-me.-1210565532_1258x838.jpeg" descr="Young-Asian-woman-point-at-herself-ask-why-me.-1210565532_1258x838.jpeg"/>
          <p:cNvPicPr>
            <a:picLocks noChangeAspect="1"/>
          </p:cNvPicPr>
          <p:nvPr/>
        </p:nvPicPr>
        <p:blipFill>
          <a:blip r:embed="rId2"/>
          <a:stretch>
            <a:fillRect/>
          </a:stretch>
        </p:blipFill>
        <p:spPr>
          <a:xfrm>
            <a:off x="7061168" y="2711694"/>
            <a:ext cx="4574909" cy="3049939"/>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83">
                                            <p:bg/>
                                          </p:spTgt>
                                        </p:tgtEl>
                                        <p:attrNameLst>
                                          <p:attrName>style.visibility</p:attrName>
                                        </p:attrNameLst>
                                      </p:cBhvr>
                                      <p:to>
                                        <p:strVal val="visible"/>
                                      </p:to>
                                    </p:set>
                                    <p:anim calcmode="lin" valueType="num">
                                      <p:cBhvr>
                                        <p:cTn id="7" dur="1000" fill="hold"/>
                                        <p:tgtEl>
                                          <p:spTgt spid="183">
                                            <p:bg/>
                                          </p:spTgt>
                                        </p:tgtEl>
                                        <p:attrNameLst>
                                          <p:attrName>ppt_x</p:attrName>
                                        </p:attrNameLst>
                                      </p:cBhvr>
                                      <p:tavLst>
                                        <p:tav tm="0">
                                          <p:val>
                                            <p:strVal val="0-#ppt_w/2"/>
                                          </p:val>
                                        </p:tav>
                                        <p:tav tm="100000">
                                          <p:val>
                                            <p:strVal val="#ppt_x"/>
                                          </p:val>
                                        </p:tav>
                                      </p:tavLst>
                                    </p:anim>
                                    <p:anim calcmode="lin" valueType="num">
                                      <p:cBhvr>
                                        <p:cTn id="8" dur="1000" fill="hold"/>
                                        <p:tgtEl>
                                          <p:spTgt spid="183">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183">
                                            <p:txEl>
                                              <p:pRg st="0" end="0"/>
                                            </p:txEl>
                                          </p:spTgt>
                                        </p:tgtEl>
                                        <p:attrNameLst>
                                          <p:attrName>style.visibility</p:attrName>
                                        </p:attrNameLst>
                                      </p:cBhvr>
                                      <p:to>
                                        <p:strVal val="visible"/>
                                      </p:to>
                                    </p:set>
                                    <p:anim calcmode="lin" valueType="num">
                                      <p:cBhvr>
                                        <p:cTn id="11" dur="1000" fill="hold"/>
                                        <p:tgtEl>
                                          <p:spTgt spid="183">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183">
                                            <p:txEl>
                                              <p:pRg st="1" end="1"/>
                                            </p:txEl>
                                          </p:spTgt>
                                        </p:tgtEl>
                                        <p:attrNameLst>
                                          <p:attrName>style.visibility</p:attrName>
                                        </p:attrNameLst>
                                      </p:cBhvr>
                                      <p:to>
                                        <p:strVal val="visible"/>
                                      </p:to>
                                    </p:set>
                                    <p:anim calcmode="lin" valueType="num">
                                      <p:cBhvr>
                                        <p:cTn id="17" dur="1000" fill="hold"/>
                                        <p:tgtEl>
                                          <p:spTgt spid="183">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1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183">
                                            <p:txEl>
                                              <p:pRg st="2" end="2"/>
                                            </p:txEl>
                                          </p:spTgt>
                                        </p:tgtEl>
                                        <p:attrNameLst>
                                          <p:attrName>style.visibility</p:attrName>
                                        </p:attrNameLst>
                                      </p:cBhvr>
                                      <p:to>
                                        <p:strVal val="visible"/>
                                      </p:to>
                                    </p:set>
                                    <p:anim calcmode="lin" valueType="num">
                                      <p:cBhvr>
                                        <p:cTn id="23" dur="1000" fill="hold"/>
                                        <p:tgtEl>
                                          <p:spTgt spid="183">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18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1" build="p" bldLvl="5"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Title 1"/>
          <p:cNvSpPr txBox="1">
            <a:spLocks noGrp="1"/>
          </p:cNvSpPr>
          <p:nvPr>
            <p:ph type="title"/>
          </p:nvPr>
        </p:nvSpPr>
        <p:spPr>
          <a:prstGeom prst="rect">
            <a:avLst/>
          </a:prstGeom>
        </p:spPr>
        <p:txBody>
          <a:bodyPr/>
          <a:lstStyle/>
          <a:p>
            <a:r>
              <a:t>Role and Status in Society</a:t>
            </a:r>
          </a:p>
        </p:txBody>
      </p:sp>
      <p:sp>
        <p:nvSpPr>
          <p:cNvPr id="188" name="Content Placeholder 2"/>
          <p:cNvSpPr txBox="1">
            <a:spLocks noGrp="1"/>
          </p:cNvSpPr>
          <p:nvPr>
            <p:ph type="body" sz="quarter" idx="1"/>
          </p:nvPr>
        </p:nvSpPr>
        <p:spPr>
          <a:xfrm>
            <a:off x="859618" y="1669355"/>
            <a:ext cx="5101674" cy="2788941"/>
          </a:xfrm>
          <a:prstGeom prst="rect">
            <a:avLst/>
          </a:prstGeom>
        </p:spPr>
        <p:txBody>
          <a:bodyPr/>
          <a:lstStyle>
            <a:lvl1pPr marL="0" indent="0" defTabSz="740662">
              <a:buSzTx/>
              <a:buFontTx/>
              <a:buNone/>
              <a:defRPr sz="2900"/>
            </a:lvl1pPr>
          </a:lstStyle>
          <a:p>
            <a:r>
              <a:t>Relationships with those close to you, especially parents, siblings, peers, teachers, and other important contacts, are very important to your self-esteem. </a:t>
            </a:r>
          </a:p>
        </p:txBody>
      </p:sp>
      <p:pic>
        <p:nvPicPr>
          <p:cNvPr id="189" name="what-impacted-you-heart-1078102358_1256x838.jpeg" descr="what-impacted-you-heart-1078102358_1256x838.jpeg"/>
          <p:cNvPicPr>
            <a:picLocks noChangeAspect="1"/>
          </p:cNvPicPr>
          <p:nvPr/>
        </p:nvPicPr>
        <p:blipFill>
          <a:blip r:embed="rId2"/>
          <a:stretch>
            <a:fillRect/>
          </a:stretch>
        </p:blipFill>
        <p:spPr>
          <a:xfrm>
            <a:off x="6336219" y="1687516"/>
            <a:ext cx="5218208" cy="348296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189"/>
                                        </p:tgtEl>
                                        <p:attrNameLst>
                                          <p:attrName>style.visibility</p:attrName>
                                        </p:attrNameLst>
                                      </p:cBhvr>
                                      <p:to>
                                        <p:strVal val="visible"/>
                                      </p:to>
                                    </p:set>
                                    <p:anim calcmode="lin" valueType="num">
                                      <p:cBhvr>
                                        <p:cTn id="7" dur="1000" fill="hold"/>
                                        <p:tgtEl>
                                          <p:spTgt spid="189"/>
                                        </p:tgtEl>
                                        <p:attrNameLst>
                                          <p:attrName>ppt_w</p:attrName>
                                        </p:attrNameLst>
                                      </p:cBhvr>
                                      <p:tavLst>
                                        <p:tav tm="0">
                                          <p:val>
                                            <p:fltVal val="0"/>
                                          </p:val>
                                        </p:tav>
                                        <p:tav tm="100000">
                                          <p:val>
                                            <p:strVal val="#ppt_w"/>
                                          </p:val>
                                        </p:tav>
                                      </p:tavLst>
                                    </p:anim>
                                    <p:anim calcmode="lin" valueType="num">
                                      <p:cBhvr>
                                        <p:cTn id="8" dur="1000" fill="hold"/>
                                        <p:tgtEl>
                                          <p:spTgt spid="18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188">
                                            <p:bg/>
                                          </p:spTgt>
                                        </p:tgtEl>
                                        <p:attrNameLst>
                                          <p:attrName>style.visibility</p:attrName>
                                        </p:attrNameLst>
                                      </p:cBhvr>
                                      <p:to>
                                        <p:strVal val="visible"/>
                                      </p:to>
                                    </p:set>
                                    <p:anim calcmode="lin" valueType="num">
                                      <p:cBhvr>
                                        <p:cTn id="13" dur="1000" fill="hold"/>
                                        <p:tgtEl>
                                          <p:spTgt spid="188">
                                            <p:bg/>
                                          </p:spTgt>
                                        </p:tgtEl>
                                        <p:attrNameLst>
                                          <p:attrName>ppt_x</p:attrName>
                                        </p:attrNameLst>
                                      </p:cBhvr>
                                      <p:tavLst>
                                        <p:tav tm="0">
                                          <p:val>
                                            <p:strVal val="0-#ppt_w/2"/>
                                          </p:val>
                                        </p:tav>
                                        <p:tav tm="100000">
                                          <p:val>
                                            <p:strVal val="#ppt_x"/>
                                          </p:val>
                                        </p:tav>
                                      </p:tavLst>
                                    </p:anim>
                                    <p:anim calcmode="lin" valueType="num">
                                      <p:cBhvr>
                                        <p:cTn id="14" dur="1000" fill="hold"/>
                                        <p:tgtEl>
                                          <p:spTgt spid="188">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188">
                                            <p:txEl>
                                              <p:pRg st="0" end="0"/>
                                            </p:txEl>
                                          </p:spTgt>
                                        </p:tgtEl>
                                        <p:attrNameLst>
                                          <p:attrName>style.visibility</p:attrName>
                                        </p:attrNameLst>
                                      </p:cBhvr>
                                      <p:to>
                                        <p:strVal val="visible"/>
                                      </p:to>
                                    </p:set>
                                    <p:anim calcmode="lin" valueType="num">
                                      <p:cBhvr>
                                        <p:cTn id="17" dur="1000" fill="hold"/>
                                        <p:tgtEl>
                                          <p:spTgt spid="188">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18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2" build="p" bldLvl="5" animBg="1" advAuto="0"/>
      <p:bldP spid="189" grpId="1"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Title 1"/>
          <p:cNvSpPr txBox="1">
            <a:spLocks noGrp="1"/>
          </p:cNvSpPr>
          <p:nvPr>
            <p:ph type="title"/>
          </p:nvPr>
        </p:nvSpPr>
        <p:spPr>
          <a:prstGeom prst="rect">
            <a:avLst/>
          </a:prstGeom>
        </p:spPr>
        <p:txBody>
          <a:bodyPr/>
          <a:lstStyle/>
          <a:p>
            <a:r>
              <a:t>Role and Status in Society</a:t>
            </a:r>
          </a:p>
        </p:txBody>
      </p:sp>
      <p:sp>
        <p:nvSpPr>
          <p:cNvPr id="192" name="Content Placeholder 2"/>
          <p:cNvSpPr txBox="1">
            <a:spLocks noGrp="1"/>
          </p:cNvSpPr>
          <p:nvPr>
            <p:ph type="body" sz="quarter" idx="1"/>
          </p:nvPr>
        </p:nvSpPr>
        <p:spPr>
          <a:xfrm>
            <a:off x="859618" y="1669355"/>
            <a:ext cx="5101674" cy="2788941"/>
          </a:xfrm>
          <a:prstGeom prst="rect">
            <a:avLst/>
          </a:prstGeom>
        </p:spPr>
        <p:txBody>
          <a:bodyPr/>
          <a:lstStyle>
            <a:lvl1pPr marL="0" indent="0" defTabSz="740662">
              <a:buSzTx/>
              <a:buFontTx/>
              <a:buNone/>
              <a:defRPr sz="2900"/>
            </a:lvl1pPr>
          </a:lstStyle>
          <a:p>
            <a:r>
              <a:t>Many beliefs you hold about yourself reflect messages received from these people over time. </a:t>
            </a:r>
          </a:p>
        </p:txBody>
      </p:sp>
      <p:pic>
        <p:nvPicPr>
          <p:cNvPr id="193" name="what-impacted-you-heart-1078102358_1256x838.jpeg" descr="what-impacted-you-heart-1078102358_1256x838.jpeg"/>
          <p:cNvPicPr>
            <a:picLocks noChangeAspect="1"/>
          </p:cNvPicPr>
          <p:nvPr/>
        </p:nvPicPr>
        <p:blipFill>
          <a:blip r:embed="rId2"/>
          <a:stretch>
            <a:fillRect/>
          </a:stretch>
        </p:blipFill>
        <p:spPr>
          <a:xfrm>
            <a:off x="6336219" y="1687516"/>
            <a:ext cx="5218208" cy="348296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92">
                                            <p:bg/>
                                          </p:spTgt>
                                        </p:tgtEl>
                                        <p:attrNameLst>
                                          <p:attrName>style.visibility</p:attrName>
                                        </p:attrNameLst>
                                      </p:cBhvr>
                                      <p:to>
                                        <p:strVal val="visible"/>
                                      </p:to>
                                    </p:set>
                                    <p:anim calcmode="lin" valueType="num">
                                      <p:cBhvr>
                                        <p:cTn id="7" dur="1000" fill="hold"/>
                                        <p:tgtEl>
                                          <p:spTgt spid="192">
                                            <p:bg/>
                                          </p:spTgt>
                                        </p:tgtEl>
                                        <p:attrNameLst>
                                          <p:attrName>ppt_x</p:attrName>
                                        </p:attrNameLst>
                                      </p:cBhvr>
                                      <p:tavLst>
                                        <p:tav tm="0">
                                          <p:val>
                                            <p:strVal val="0-#ppt_w/2"/>
                                          </p:val>
                                        </p:tav>
                                        <p:tav tm="100000">
                                          <p:val>
                                            <p:strVal val="#ppt_x"/>
                                          </p:val>
                                        </p:tav>
                                      </p:tavLst>
                                    </p:anim>
                                    <p:anim calcmode="lin" valueType="num">
                                      <p:cBhvr>
                                        <p:cTn id="8" dur="1000" fill="hold"/>
                                        <p:tgtEl>
                                          <p:spTgt spid="192">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192">
                                            <p:txEl>
                                              <p:pRg st="0" end="0"/>
                                            </p:txEl>
                                          </p:spTgt>
                                        </p:tgtEl>
                                        <p:attrNameLst>
                                          <p:attrName>style.visibility</p:attrName>
                                        </p:attrNameLst>
                                      </p:cBhvr>
                                      <p:to>
                                        <p:strVal val="visible"/>
                                      </p:to>
                                    </p:set>
                                    <p:anim calcmode="lin" valueType="num">
                                      <p:cBhvr>
                                        <p:cTn id="11" dur="1000" fill="hold"/>
                                        <p:tgtEl>
                                          <p:spTgt spid="192">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9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 grpId="1" build="p" bldLvl="5"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Title 1"/>
          <p:cNvSpPr txBox="1">
            <a:spLocks noGrp="1"/>
          </p:cNvSpPr>
          <p:nvPr>
            <p:ph type="title"/>
          </p:nvPr>
        </p:nvSpPr>
        <p:spPr>
          <a:prstGeom prst="rect">
            <a:avLst/>
          </a:prstGeom>
        </p:spPr>
        <p:txBody>
          <a:bodyPr/>
          <a:lstStyle/>
          <a:p>
            <a:r>
              <a:t>Role and Status in Society</a:t>
            </a:r>
          </a:p>
        </p:txBody>
      </p:sp>
      <p:sp>
        <p:nvSpPr>
          <p:cNvPr id="196" name="Content Placeholder 2"/>
          <p:cNvSpPr txBox="1">
            <a:spLocks noGrp="1"/>
          </p:cNvSpPr>
          <p:nvPr>
            <p:ph type="body" sz="half" idx="1"/>
          </p:nvPr>
        </p:nvSpPr>
        <p:spPr>
          <a:xfrm>
            <a:off x="859618" y="1593155"/>
            <a:ext cx="5101674" cy="4622603"/>
          </a:xfrm>
          <a:prstGeom prst="rect">
            <a:avLst/>
          </a:prstGeom>
        </p:spPr>
        <p:txBody>
          <a:bodyPr/>
          <a:lstStyle>
            <a:lvl1pPr marL="0" indent="0" defTabSz="740662">
              <a:buSzTx/>
              <a:buFontTx/>
              <a:buNone/>
              <a:defRPr sz="2900"/>
            </a:lvl1pPr>
          </a:lstStyle>
          <a:p>
            <a:r>
              <a:t>Still, the biggest impact on self-esteem comes from your own thoughts, which puts you in control. If you tend to focus on your weaknesses or flaws, you can learn to re-frame negative thoughts and instead concentrate on your positive qualities. </a:t>
            </a:r>
          </a:p>
        </p:txBody>
      </p:sp>
      <p:pic>
        <p:nvPicPr>
          <p:cNvPr id="197" name="Concept-of-Communication-disorder-1138078362_1258x838.jpeg" descr="Concept-of-Communication-disorder-1138078362_1258x838.jpeg"/>
          <p:cNvPicPr>
            <a:picLocks noChangeAspect="1"/>
          </p:cNvPicPr>
          <p:nvPr/>
        </p:nvPicPr>
        <p:blipFill>
          <a:blip r:embed="rId2"/>
          <a:stretch>
            <a:fillRect/>
          </a:stretch>
        </p:blipFill>
        <p:spPr>
          <a:xfrm>
            <a:off x="6221962" y="1540851"/>
            <a:ext cx="5664445" cy="377629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197"/>
                                        </p:tgtEl>
                                        <p:attrNameLst>
                                          <p:attrName>style.visibility</p:attrName>
                                        </p:attrNameLst>
                                      </p:cBhvr>
                                      <p:to>
                                        <p:strVal val="visible"/>
                                      </p:to>
                                    </p:set>
                                    <p:anim calcmode="lin" valueType="num">
                                      <p:cBhvr>
                                        <p:cTn id="7" dur="1000" fill="hold"/>
                                        <p:tgtEl>
                                          <p:spTgt spid="197"/>
                                        </p:tgtEl>
                                        <p:attrNameLst>
                                          <p:attrName>ppt_w</p:attrName>
                                        </p:attrNameLst>
                                      </p:cBhvr>
                                      <p:tavLst>
                                        <p:tav tm="0">
                                          <p:val>
                                            <p:fltVal val="0"/>
                                          </p:val>
                                        </p:tav>
                                        <p:tav tm="100000">
                                          <p:val>
                                            <p:strVal val="#ppt_w"/>
                                          </p:val>
                                        </p:tav>
                                      </p:tavLst>
                                    </p:anim>
                                    <p:anim calcmode="lin" valueType="num">
                                      <p:cBhvr>
                                        <p:cTn id="8" dur="1000" fill="hold"/>
                                        <p:tgtEl>
                                          <p:spTgt spid="19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196">
                                            <p:bg/>
                                          </p:spTgt>
                                        </p:tgtEl>
                                        <p:attrNameLst>
                                          <p:attrName>style.visibility</p:attrName>
                                        </p:attrNameLst>
                                      </p:cBhvr>
                                      <p:to>
                                        <p:strVal val="visible"/>
                                      </p:to>
                                    </p:set>
                                    <p:anim calcmode="lin" valueType="num">
                                      <p:cBhvr>
                                        <p:cTn id="13" dur="1000" fill="hold"/>
                                        <p:tgtEl>
                                          <p:spTgt spid="196">
                                            <p:bg/>
                                          </p:spTgt>
                                        </p:tgtEl>
                                        <p:attrNameLst>
                                          <p:attrName>ppt_x</p:attrName>
                                        </p:attrNameLst>
                                      </p:cBhvr>
                                      <p:tavLst>
                                        <p:tav tm="0">
                                          <p:val>
                                            <p:strVal val="0-#ppt_w/2"/>
                                          </p:val>
                                        </p:tav>
                                        <p:tav tm="100000">
                                          <p:val>
                                            <p:strVal val="#ppt_x"/>
                                          </p:val>
                                        </p:tav>
                                      </p:tavLst>
                                    </p:anim>
                                    <p:anim calcmode="lin" valueType="num">
                                      <p:cBhvr>
                                        <p:cTn id="14" dur="1000" fill="hold"/>
                                        <p:tgtEl>
                                          <p:spTgt spid="196">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196">
                                            <p:txEl>
                                              <p:pRg st="0" end="0"/>
                                            </p:txEl>
                                          </p:spTgt>
                                        </p:tgtEl>
                                        <p:attrNameLst>
                                          <p:attrName>style.visibility</p:attrName>
                                        </p:attrNameLst>
                                      </p:cBhvr>
                                      <p:to>
                                        <p:strVal val="visible"/>
                                      </p:to>
                                    </p:set>
                                    <p:anim calcmode="lin" valueType="num">
                                      <p:cBhvr>
                                        <p:cTn id="17" dur="1000" fill="hold"/>
                                        <p:tgtEl>
                                          <p:spTgt spid="196">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19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2" build="p" bldLvl="5" animBg="1" advAuto="0"/>
      <p:bldP spid="197" grpId="1"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Content Placeholder 2"/>
          <p:cNvSpPr txBox="1"/>
          <p:nvPr/>
        </p:nvSpPr>
        <p:spPr>
          <a:xfrm>
            <a:off x="838200" y="1899493"/>
            <a:ext cx="10515600" cy="30590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defTabSz="599936">
              <a:lnSpc>
                <a:spcPct val="90000"/>
              </a:lnSpc>
              <a:defRPr sz="3240" i="1">
                <a:solidFill>
                  <a:srgbClr val="FFFFFF"/>
                </a:solidFill>
              </a:defRPr>
            </a:pPr>
            <a:r>
              <a:t>How have others damaged how you view yourself?</a:t>
            </a:r>
            <a:br/>
            <a:r>
              <a:t>			</a:t>
            </a:r>
          </a:p>
          <a:p>
            <a:pPr defTabSz="599936">
              <a:lnSpc>
                <a:spcPct val="90000"/>
              </a:lnSpc>
              <a:defRPr sz="3240" i="1">
                <a:solidFill>
                  <a:srgbClr val="FFFFFF"/>
                </a:solidFill>
              </a:defRPr>
            </a:pPr>
            <a:r>
              <a:t>How have your perceptions of yourself affected you in negative ways?</a:t>
            </a:r>
            <a:br/>
            <a:r>
              <a:t>			</a:t>
            </a:r>
          </a:p>
          <a:p>
            <a:pPr defTabSz="599936">
              <a:lnSpc>
                <a:spcPct val="90000"/>
              </a:lnSpc>
              <a:defRPr sz="3240" i="1">
                <a:solidFill>
                  <a:srgbClr val="FFFFFF"/>
                </a:solidFill>
              </a:defRPr>
            </a:pPr>
            <a:r>
              <a:t>How have your perceptions of yourself affected you positively?</a:t>
            </a:r>
          </a:p>
        </p:txBody>
      </p:sp>
      <p:sp>
        <p:nvSpPr>
          <p:cNvPr id="200" name="Role and Status in Society"/>
          <p:cNvSpPr txBox="1">
            <a:spLocks noGrp="1"/>
          </p:cNvSpPr>
          <p:nvPr>
            <p:ph type="title"/>
          </p:nvPr>
        </p:nvSpPr>
        <p:spPr>
          <a:prstGeom prst="rect">
            <a:avLst/>
          </a:prstGeom>
        </p:spPr>
        <p:txBody>
          <a:bodyPr/>
          <a:lstStyle>
            <a:lvl1pPr>
              <a:lnSpc>
                <a:spcPct val="60000"/>
              </a:lnSpc>
            </a:lvl1pPr>
          </a:lstStyle>
          <a:p>
            <a:r>
              <a:t>Role and Status in Society</a:t>
            </a: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199">
                                            <p:bg/>
                                          </p:spTgt>
                                        </p:tgtEl>
                                        <p:attrNameLst>
                                          <p:attrName>style.visibility</p:attrName>
                                        </p:attrNameLst>
                                      </p:cBhvr>
                                      <p:to>
                                        <p:strVal val="visible"/>
                                      </p:to>
                                    </p:set>
                                    <p:anim calcmode="lin" valueType="num">
                                      <p:cBhvr>
                                        <p:cTn id="7" dur="1000" fill="hold"/>
                                        <p:tgtEl>
                                          <p:spTgt spid="199">
                                            <p:bg/>
                                          </p:spTgt>
                                        </p:tgtEl>
                                        <p:attrNameLst>
                                          <p:attrName>ppt_x</p:attrName>
                                        </p:attrNameLst>
                                      </p:cBhvr>
                                      <p:tavLst>
                                        <p:tav tm="0">
                                          <p:val>
                                            <p:strVal val="0-#ppt_w/2"/>
                                          </p:val>
                                        </p:tav>
                                        <p:tav tm="100000">
                                          <p:val>
                                            <p:strVal val="#ppt_x"/>
                                          </p:val>
                                        </p:tav>
                                      </p:tavLst>
                                    </p:anim>
                                    <p:anim calcmode="lin" valueType="num">
                                      <p:cBhvr>
                                        <p:cTn id="8" dur="1000" fill="hold"/>
                                        <p:tgtEl>
                                          <p:spTgt spid="199">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199">
                                            <p:txEl>
                                              <p:pRg st="0" end="0"/>
                                            </p:txEl>
                                          </p:spTgt>
                                        </p:tgtEl>
                                        <p:attrNameLst>
                                          <p:attrName>style.visibility</p:attrName>
                                        </p:attrNameLst>
                                      </p:cBhvr>
                                      <p:to>
                                        <p:strVal val="visible"/>
                                      </p:to>
                                    </p:set>
                                    <p:anim calcmode="lin" valueType="num">
                                      <p:cBhvr>
                                        <p:cTn id="11" dur="1000" fill="hold"/>
                                        <p:tgtEl>
                                          <p:spTgt spid="199">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1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199">
                                            <p:txEl>
                                              <p:pRg st="1" end="1"/>
                                            </p:txEl>
                                          </p:spTgt>
                                        </p:tgtEl>
                                        <p:attrNameLst>
                                          <p:attrName>style.visibility</p:attrName>
                                        </p:attrNameLst>
                                      </p:cBhvr>
                                      <p:to>
                                        <p:strVal val="visible"/>
                                      </p:to>
                                    </p:set>
                                    <p:anim calcmode="lin" valueType="num">
                                      <p:cBhvr>
                                        <p:cTn id="17" dur="1000" fill="hold"/>
                                        <p:tgtEl>
                                          <p:spTgt spid="199">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1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199">
                                            <p:txEl>
                                              <p:pRg st="2" end="2"/>
                                            </p:txEl>
                                          </p:spTgt>
                                        </p:tgtEl>
                                        <p:attrNameLst>
                                          <p:attrName>style.visibility</p:attrName>
                                        </p:attrNameLst>
                                      </p:cBhvr>
                                      <p:to>
                                        <p:strVal val="visible"/>
                                      </p:to>
                                    </p:set>
                                    <p:anim calcmode="lin" valueType="num">
                                      <p:cBhvr>
                                        <p:cTn id="23" dur="1000" fill="hold"/>
                                        <p:tgtEl>
                                          <p:spTgt spid="199">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1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1" build="p" bldLvl="5"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Title 1"/>
          <p:cNvSpPr txBox="1">
            <a:spLocks noGrp="1"/>
          </p:cNvSpPr>
          <p:nvPr>
            <p:ph type="title"/>
          </p:nvPr>
        </p:nvSpPr>
        <p:spPr>
          <a:prstGeom prst="rect">
            <a:avLst/>
          </a:prstGeom>
        </p:spPr>
        <p:txBody>
          <a:bodyPr/>
          <a:lstStyle/>
          <a:p>
            <a:r>
              <a:t>The Ranges of Self-Esteem</a:t>
            </a:r>
          </a:p>
        </p:txBody>
      </p:sp>
      <p:sp>
        <p:nvSpPr>
          <p:cNvPr id="203" name="Content Placeholder 2"/>
          <p:cNvSpPr txBox="1">
            <a:spLocks noGrp="1"/>
          </p:cNvSpPr>
          <p:nvPr>
            <p:ph type="body" sz="quarter" idx="1"/>
          </p:nvPr>
        </p:nvSpPr>
        <p:spPr>
          <a:xfrm>
            <a:off x="859618" y="1669355"/>
            <a:ext cx="5101674" cy="2734470"/>
          </a:xfrm>
          <a:prstGeom prst="rect">
            <a:avLst/>
          </a:prstGeom>
        </p:spPr>
        <p:txBody>
          <a:bodyPr>
            <a:normAutofit lnSpcReduction="10000"/>
          </a:bodyPr>
          <a:lstStyle>
            <a:lvl1pPr marL="0" indent="0" defTabSz="696222">
              <a:buSzTx/>
              <a:buFontTx/>
              <a:buNone/>
              <a:defRPr sz="2726"/>
            </a:lvl1pPr>
          </a:lstStyle>
          <a:p>
            <a:r>
              <a:t>Depending on your circumstances, self-esteem will fluctuate over time. It is normal to have times you feel down about yourself and judge yourself unfavorably. And there will be times you feel especially good.</a:t>
            </a:r>
          </a:p>
        </p:txBody>
      </p:sp>
      <p:pic>
        <p:nvPicPr>
          <p:cNvPr id="204" name="Black-curly-hair-african-woman-emotion-set-collection-on-white-174160321_1025x1025.jpeg" descr="Black-curly-hair-african-woman-emotion-set-collection-on-white-174160321_1025x1025.jpeg"/>
          <p:cNvPicPr>
            <a:picLocks noChangeAspect="1"/>
          </p:cNvPicPr>
          <p:nvPr/>
        </p:nvPicPr>
        <p:blipFill>
          <a:blip r:embed="rId2"/>
          <a:stretch>
            <a:fillRect/>
          </a:stretch>
        </p:blipFill>
        <p:spPr>
          <a:xfrm>
            <a:off x="6692007" y="1507232"/>
            <a:ext cx="4293394" cy="429339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204"/>
                                        </p:tgtEl>
                                        <p:attrNameLst>
                                          <p:attrName>style.visibility</p:attrName>
                                        </p:attrNameLst>
                                      </p:cBhvr>
                                      <p:to>
                                        <p:strVal val="visible"/>
                                      </p:to>
                                    </p:set>
                                    <p:anim calcmode="lin" valueType="num">
                                      <p:cBhvr>
                                        <p:cTn id="7" dur="1000" fill="hold"/>
                                        <p:tgtEl>
                                          <p:spTgt spid="204"/>
                                        </p:tgtEl>
                                        <p:attrNameLst>
                                          <p:attrName>ppt_w</p:attrName>
                                        </p:attrNameLst>
                                      </p:cBhvr>
                                      <p:tavLst>
                                        <p:tav tm="0">
                                          <p:val>
                                            <p:fltVal val="0"/>
                                          </p:val>
                                        </p:tav>
                                        <p:tav tm="100000">
                                          <p:val>
                                            <p:strVal val="#ppt_w"/>
                                          </p:val>
                                        </p:tav>
                                      </p:tavLst>
                                    </p:anim>
                                    <p:anim calcmode="lin" valueType="num">
                                      <p:cBhvr>
                                        <p:cTn id="8" dur="1000" fill="hold"/>
                                        <p:tgtEl>
                                          <p:spTgt spid="20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203">
                                            <p:bg/>
                                          </p:spTgt>
                                        </p:tgtEl>
                                        <p:attrNameLst>
                                          <p:attrName>style.visibility</p:attrName>
                                        </p:attrNameLst>
                                      </p:cBhvr>
                                      <p:to>
                                        <p:strVal val="visible"/>
                                      </p:to>
                                    </p:set>
                                    <p:anim calcmode="lin" valueType="num">
                                      <p:cBhvr>
                                        <p:cTn id="13" dur="1000" fill="hold"/>
                                        <p:tgtEl>
                                          <p:spTgt spid="203">
                                            <p:bg/>
                                          </p:spTgt>
                                        </p:tgtEl>
                                        <p:attrNameLst>
                                          <p:attrName>ppt_x</p:attrName>
                                        </p:attrNameLst>
                                      </p:cBhvr>
                                      <p:tavLst>
                                        <p:tav tm="0">
                                          <p:val>
                                            <p:strVal val="0-#ppt_w/2"/>
                                          </p:val>
                                        </p:tav>
                                        <p:tav tm="100000">
                                          <p:val>
                                            <p:strVal val="#ppt_x"/>
                                          </p:val>
                                        </p:tav>
                                      </p:tavLst>
                                    </p:anim>
                                    <p:anim calcmode="lin" valueType="num">
                                      <p:cBhvr>
                                        <p:cTn id="14" dur="1000" fill="hold"/>
                                        <p:tgtEl>
                                          <p:spTgt spid="203">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203">
                                            <p:txEl>
                                              <p:pRg st="0" end="0"/>
                                            </p:txEl>
                                          </p:spTgt>
                                        </p:tgtEl>
                                        <p:attrNameLst>
                                          <p:attrName>style.visibility</p:attrName>
                                        </p:attrNameLst>
                                      </p:cBhvr>
                                      <p:to>
                                        <p:strVal val="visible"/>
                                      </p:to>
                                    </p:set>
                                    <p:anim calcmode="lin" valueType="num">
                                      <p:cBhvr>
                                        <p:cTn id="17" dur="1000" fill="hold"/>
                                        <p:tgtEl>
                                          <p:spTgt spid="203">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20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2" build="p" bldLvl="5" animBg="1" advAuto="0"/>
      <p:bldP spid="204" grpId="1"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Title 1"/>
          <p:cNvSpPr txBox="1">
            <a:spLocks noGrp="1"/>
          </p:cNvSpPr>
          <p:nvPr>
            <p:ph type="title"/>
          </p:nvPr>
        </p:nvSpPr>
        <p:spPr>
          <a:prstGeom prst="rect">
            <a:avLst/>
          </a:prstGeom>
        </p:spPr>
        <p:txBody>
          <a:bodyPr/>
          <a:lstStyle/>
          <a:p>
            <a:r>
              <a:t>Overly High Self-Esteem </a:t>
            </a:r>
          </a:p>
        </p:txBody>
      </p:sp>
      <p:sp>
        <p:nvSpPr>
          <p:cNvPr id="207" name="Content Placeholder 2"/>
          <p:cNvSpPr txBox="1">
            <a:spLocks noGrp="1"/>
          </p:cNvSpPr>
          <p:nvPr>
            <p:ph type="body" sz="half" idx="1"/>
          </p:nvPr>
        </p:nvSpPr>
        <p:spPr>
          <a:xfrm>
            <a:off x="859618" y="1669355"/>
            <a:ext cx="5101674" cy="3841454"/>
          </a:xfrm>
          <a:prstGeom prst="rect">
            <a:avLst/>
          </a:prstGeom>
        </p:spPr>
        <p:txBody>
          <a:bodyPr/>
          <a:lstStyle>
            <a:lvl1pPr marL="0" indent="0" defTabSz="740662">
              <a:buSzTx/>
              <a:buFontTx/>
              <a:buNone/>
              <a:defRPr sz="2900"/>
            </a:lvl1pPr>
          </a:lstStyle>
          <a:p>
            <a:r>
              <a:t>Those with overly high self-esteem regard themselves very highly and have an unrealistically positive view of themselves. An inflated self-esteem makes them feel superior to others and can lead them to be arrogant, self-absorbed, and self-indulgent. </a:t>
            </a:r>
          </a:p>
        </p:txBody>
      </p:sp>
      <p:pic>
        <p:nvPicPr>
          <p:cNvPr id="208" name="Strong-man,-self-confident-young-entrepreneur-492228050_1258x838.jpeg" descr="Strong-man,-self-confident-young-entrepreneur-492228050_1258x838.jpeg"/>
          <p:cNvPicPr>
            <a:picLocks noChangeAspect="1"/>
          </p:cNvPicPr>
          <p:nvPr/>
        </p:nvPicPr>
        <p:blipFill>
          <a:blip r:embed="rId2"/>
          <a:stretch>
            <a:fillRect/>
          </a:stretch>
        </p:blipFill>
        <p:spPr>
          <a:xfrm>
            <a:off x="6264213" y="1599055"/>
            <a:ext cx="5489836" cy="365989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208"/>
                                        </p:tgtEl>
                                        <p:attrNameLst>
                                          <p:attrName>style.visibility</p:attrName>
                                        </p:attrNameLst>
                                      </p:cBhvr>
                                      <p:to>
                                        <p:strVal val="visible"/>
                                      </p:to>
                                    </p:set>
                                    <p:anim calcmode="lin" valueType="num">
                                      <p:cBhvr>
                                        <p:cTn id="7" dur="1000" fill="hold"/>
                                        <p:tgtEl>
                                          <p:spTgt spid="208"/>
                                        </p:tgtEl>
                                        <p:attrNameLst>
                                          <p:attrName>ppt_w</p:attrName>
                                        </p:attrNameLst>
                                      </p:cBhvr>
                                      <p:tavLst>
                                        <p:tav tm="0">
                                          <p:val>
                                            <p:fltVal val="0"/>
                                          </p:val>
                                        </p:tav>
                                        <p:tav tm="100000">
                                          <p:val>
                                            <p:strVal val="#ppt_w"/>
                                          </p:val>
                                        </p:tav>
                                      </p:tavLst>
                                    </p:anim>
                                    <p:anim calcmode="lin" valueType="num">
                                      <p:cBhvr>
                                        <p:cTn id="8" dur="1000" fill="hold"/>
                                        <p:tgtEl>
                                          <p:spTgt spid="20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207">
                                            <p:bg/>
                                          </p:spTgt>
                                        </p:tgtEl>
                                        <p:attrNameLst>
                                          <p:attrName>style.visibility</p:attrName>
                                        </p:attrNameLst>
                                      </p:cBhvr>
                                      <p:to>
                                        <p:strVal val="visible"/>
                                      </p:to>
                                    </p:set>
                                    <p:anim calcmode="lin" valueType="num">
                                      <p:cBhvr>
                                        <p:cTn id="13" dur="1000" fill="hold"/>
                                        <p:tgtEl>
                                          <p:spTgt spid="207">
                                            <p:bg/>
                                          </p:spTgt>
                                        </p:tgtEl>
                                        <p:attrNameLst>
                                          <p:attrName>ppt_x</p:attrName>
                                        </p:attrNameLst>
                                      </p:cBhvr>
                                      <p:tavLst>
                                        <p:tav tm="0">
                                          <p:val>
                                            <p:strVal val="0-#ppt_w/2"/>
                                          </p:val>
                                        </p:tav>
                                        <p:tav tm="100000">
                                          <p:val>
                                            <p:strVal val="#ppt_x"/>
                                          </p:val>
                                        </p:tav>
                                      </p:tavLst>
                                    </p:anim>
                                    <p:anim calcmode="lin" valueType="num">
                                      <p:cBhvr>
                                        <p:cTn id="14" dur="1000" fill="hold"/>
                                        <p:tgtEl>
                                          <p:spTgt spid="207">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207">
                                            <p:txEl>
                                              <p:pRg st="0" end="0"/>
                                            </p:txEl>
                                          </p:spTgt>
                                        </p:tgtEl>
                                        <p:attrNameLst>
                                          <p:attrName>style.visibility</p:attrName>
                                        </p:attrNameLst>
                                      </p:cBhvr>
                                      <p:to>
                                        <p:strVal val="visible"/>
                                      </p:to>
                                    </p:set>
                                    <p:anim calcmode="lin" valueType="num">
                                      <p:cBhvr>
                                        <p:cTn id="17" dur="1000" fill="hold"/>
                                        <p:tgtEl>
                                          <p:spTgt spid="207">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20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2" build="p" bldLvl="5" animBg="1" advAuto="0"/>
      <p:bldP spid="208" grpId="1"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Title 1"/>
          <p:cNvSpPr txBox="1">
            <a:spLocks noGrp="1"/>
          </p:cNvSpPr>
          <p:nvPr>
            <p:ph type="title"/>
          </p:nvPr>
        </p:nvSpPr>
        <p:spPr>
          <a:prstGeom prst="rect">
            <a:avLst/>
          </a:prstGeom>
        </p:spPr>
        <p:txBody>
          <a:bodyPr/>
          <a:lstStyle/>
          <a:p>
            <a:r>
              <a:t>Low Self-Esteem</a:t>
            </a:r>
          </a:p>
        </p:txBody>
      </p:sp>
      <p:sp>
        <p:nvSpPr>
          <p:cNvPr id="215" name="Content Placeholder 2"/>
          <p:cNvSpPr txBox="1">
            <a:spLocks noGrp="1"/>
          </p:cNvSpPr>
          <p:nvPr>
            <p:ph type="body" sz="half" idx="1"/>
          </p:nvPr>
        </p:nvSpPr>
        <p:spPr>
          <a:xfrm>
            <a:off x="859618" y="1669355"/>
            <a:ext cx="5101674" cy="3841454"/>
          </a:xfrm>
          <a:prstGeom prst="rect">
            <a:avLst/>
          </a:prstGeom>
        </p:spPr>
        <p:txBody>
          <a:bodyPr/>
          <a:lstStyle>
            <a:lvl1pPr marL="0" indent="0" defTabSz="740662">
              <a:buSzTx/>
              <a:buFontTx/>
              <a:buNone/>
              <a:defRPr sz="2900"/>
            </a:lvl1pPr>
          </a:lstStyle>
          <a:p>
            <a:r>
              <a:t>Low self-esteem can lead to chronic indecision, insecurity, perfectionism, hostility, guilt, pessimism, and jealousy. </a:t>
            </a:r>
          </a:p>
        </p:txBody>
      </p:sp>
      <p:pic>
        <p:nvPicPr>
          <p:cNvPr id="216" name="Sad-teen-lamenting-in-a-park-811322500_1258x838.jpeg" descr="Sad-teen-lamenting-in-a-park-811322500_1258x838.jpeg"/>
          <p:cNvPicPr>
            <a:picLocks noChangeAspect="1"/>
          </p:cNvPicPr>
          <p:nvPr/>
        </p:nvPicPr>
        <p:blipFill>
          <a:blip r:embed="rId2"/>
          <a:stretch>
            <a:fillRect/>
          </a:stretch>
        </p:blipFill>
        <p:spPr>
          <a:xfrm>
            <a:off x="6077891" y="1508273"/>
            <a:ext cx="5762181" cy="384145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15">
                                            <p:bg/>
                                          </p:spTgt>
                                        </p:tgtEl>
                                        <p:attrNameLst>
                                          <p:attrName>style.visibility</p:attrName>
                                        </p:attrNameLst>
                                      </p:cBhvr>
                                      <p:to>
                                        <p:strVal val="visible"/>
                                      </p:to>
                                    </p:set>
                                    <p:anim calcmode="lin" valueType="num">
                                      <p:cBhvr>
                                        <p:cTn id="7" dur="1000" fill="hold"/>
                                        <p:tgtEl>
                                          <p:spTgt spid="215">
                                            <p:bg/>
                                          </p:spTgt>
                                        </p:tgtEl>
                                        <p:attrNameLst>
                                          <p:attrName>ppt_x</p:attrName>
                                        </p:attrNameLst>
                                      </p:cBhvr>
                                      <p:tavLst>
                                        <p:tav tm="0">
                                          <p:val>
                                            <p:strVal val="0-#ppt_w/2"/>
                                          </p:val>
                                        </p:tav>
                                        <p:tav tm="100000">
                                          <p:val>
                                            <p:strVal val="#ppt_x"/>
                                          </p:val>
                                        </p:tav>
                                      </p:tavLst>
                                    </p:anim>
                                    <p:anim calcmode="lin" valueType="num">
                                      <p:cBhvr>
                                        <p:cTn id="8" dur="1000" fill="hold"/>
                                        <p:tgtEl>
                                          <p:spTgt spid="215">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215">
                                            <p:txEl>
                                              <p:pRg st="0" end="0"/>
                                            </p:txEl>
                                          </p:spTgt>
                                        </p:tgtEl>
                                        <p:attrNameLst>
                                          <p:attrName>style.visibility</p:attrName>
                                        </p:attrNameLst>
                                      </p:cBhvr>
                                      <p:to>
                                        <p:strVal val="visible"/>
                                      </p:to>
                                    </p:set>
                                    <p:anim calcmode="lin" valueType="num">
                                      <p:cBhvr>
                                        <p:cTn id="11" dur="1000" fill="hold"/>
                                        <p:tgtEl>
                                          <p:spTgt spid="215">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215">
                                            <p:txEl>
                                              <p:pRg st="1" end="1"/>
                                            </p:txEl>
                                          </p:spTgt>
                                        </p:tgtEl>
                                        <p:attrNameLst>
                                          <p:attrName>style.visibility</p:attrName>
                                        </p:attrNameLst>
                                      </p:cBhvr>
                                      <p:to>
                                        <p:strVal val="visible"/>
                                      </p:to>
                                    </p:set>
                                    <p:anim calcmode="lin" valueType="num">
                                      <p:cBhvr>
                                        <p:cTn id="17" dur="1000" fill="hold"/>
                                        <p:tgtEl>
                                          <p:spTgt spid="215">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1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1" build="p" bldLvl="5"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Title 1"/>
          <p:cNvSpPr txBox="1">
            <a:spLocks noGrp="1"/>
          </p:cNvSpPr>
          <p:nvPr>
            <p:ph type="title"/>
          </p:nvPr>
        </p:nvSpPr>
        <p:spPr>
          <a:prstGeom prst="rect">
            <a:avLst/>
          </a:prstGeom>
        </p:spPr>
        <p:txBody>
          <a:bodyPr/>
          <a:lstStyle/>
          <a:p>
            <a:r>
              <a:t>Healthy Self-Esteem</a:t>
            </a:r>
          </a:p>
        </p:txBody>
      </p:sp>
      <p:sp>
        <p:nvSpPr>
          <p:cNvPr id="219" name="Content Placeholder 2"/>
          <p:cNvSpPr txBox="1">
            <a:spLocks noGrp="1"/>
          </p:cNvSpPr>
          <p:nvPr>
            <p:ph type="body" sz="half" idx="1"/>
          </p:nvPr>
        </p:nvSpPr>
        <p:spPr>
          <a:xfrm>
            <a:off x="859618" y="1669355"/>
            <a:ext cx="5101674" cy="3841454"/>
          </a:xfrm>
          <a:prstGeom prst="rect">
            <a:avLst/>
          </a:prstGeom>
        </p:spPr>
        <p:txBody>
          <a:bodyPr/>
          <a:lstStyle>
            <a:lvl1pPr marL="0" indent="0" defTabSz="740662">
              <a:buSzTx/>
              <a:buFontTx/>
              <a:buNone/>
              <a:defRPr sz="2900"/>
            </a:lvl1pPr>
          </a:lstStyle>
          <a:p>
            <a:r>
              <a:t>Healthy self-esteem lies between these two extremes. It means having a balanced, accurate view of yourself, a good opinion of your abilities, and healthy recognition of your flaws. </a:t>
            </a:r>
          </a:p>
        </p:txBody>
      </p:sp>
      <p:pic>
        <p:nvPicPr>
          <p:cNvPr id="220" name="Confident-senior-man-in-white-t-shirt-looking-at-camera-while-standing-against-gray-background.-Self-1011267598_1258x839.jpeg" descr="Confident-senior-man-in-white-t-shirt-looking-at-camera-while-standing-against-gray-background.-Self-1011267598_1258x839.jpeg"/>
          <p:cNvPicPr>
            <a:picLocks noChangeAspect="1"/>
          </p:cNvPicPr>
          <p:nvPr/>
        </p:nvPicPr>
        <p:blipFill>
          <a:blip r:embed="rId2"/>
          <a:stretch>
            <a:fillRect/>
          </a:stretch>
        </p:blipFill>
        <p:spPr>
          <a:xfrm>
            <a:off x="6456683" y="1643268"/>
            <a:ext cx="5357195" cy="357146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220"/>
                                        </p:tgtEl>
                                        <p:attrNameLst>
                                          <p:attrName>style.visibility</p:attrName>
                                        </p:attrNameLst>
                                      </p:cBhvr>
                                      <p:to>
                                        <p:strVal val="visible"/>
                                      </p:to>
                                    </p:set>
                                    <p:anim calcmode="lin" valueType="num">
                                      <p:cBhvr>
                                        <p:cTn id="7" dur="1000" fill="hold"/>
                                        <p:tgtEl>
                                          <p:spTgt spid="220"/>
                                        </p:tgtEl>
                                        <p:attrNameLst>
                                          <p:attrName>ppt_w</p:attrName>
                                        </p:attrNameLst>
                                      </p:cBhvr>
                                      <p:tavLst>
                                        <p:tav tm="0">
                                          <p:val>
                                            <p:fltVal val="0"/>
                                          </p:val>
                                        </p:tav>
                                        <p:tav tm="100000">
                                          <p:val>
                                            <p:strVal val="#ppt_w"/>
                                          </p:val>
                                        </p:tav>
                                      </p:tavLst>
                                    </p:anim>
                                    <p:anim calcmode="lin" valueType="num">
                                      <p:cBhvr>
                                        <p:cTn id="8" dur="1000" fill="hold"/>
                                        <p:tgtEl>
                                          <p:spTgt spid="22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219">
                                            <p:bg/>
                                          </p:spTgt>
                                        </p:tgtEl>
                                        <p:attrNameLst>
                                          <p:attrName>style.visibility</p:attrName>
                                        </p:attrNameLst>
                                      </p:cBhvr>
                                      <p:to>
                                        <p:strVal val="visible"/>
                                      </p:to>
                                    </p:set>
                                    <p:anim calcmode="lin" valueType="num">
                                      <p:cBhvr>
                                        <p:cTn id="13" dur="1000" fill="hold"/>
                                        <p:tgtEl>
                                          <p:spTgt spid="219">
                                            <p:bg/>
                                          </p:spTgt>
                                        </p:tgtEl>
                                        <p:attrNameLst>
                                          <p:attrName>ppt_x</p:attrName>
                                        </p:attrNameLst>
                                      </p:cBhvr>
                                      <p:tavLst>
                                        <p:tav tm="0">
                                          <p:val>
                                            <p:strVal val="0-#ppt_w/2"/>
                                          </p:val>
                                        </p:tav>
                                        <p:tav tm="100000">
                                          <p:val>
                                            <p:strVal val="#ppt_x"/>
                                          </p:val>
                                        </p:tav>
                                      </p:tavLst>
                                    </p:anim>
                                    <p:anim calcmode="lin" valueType="num">
                                      <p:cBhvr>
                                        <p:cTn id="14" dur="1000" fill="hold"/>
                                        <p:tgtEl>
                                          <p:spTgt spid="219">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219">
                                            <p:txEl>
                                              <p:pRg st="0" end="0"/>
                                            </p:txEl>
                                          </p:spTgt>
                                        </p:tgtEl>
                                        <p:attrNameLst>
                                          <p:attrName>style.visibility</p:attrName>
                                        </p:attrNameLst>
                                      </p:cBhvr>
                                      <p:to>
                                        <p:strVal val="visible"/>
                                      </p:to>
                                    </p:set>
                                    <p:anim calcmode="lin" valueType="num">
                                      <p:cBhvr>
                                        <p:cTn id="17" dur="1000" fill="hold"/>
                                        <p:tgtEl>
                                          <p:spTgt spid="219">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21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2" build="p" bldLvl="5" animBg="1" advAuto="0"/>
      <p:bldP spid="220" grpId="1"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Title 1"/>
          <p:cNvSpPr txBox="1">
            <a:spLocks noGrp="1"/>
          </p:cNvSpPr>
          <p:nvPr>
            <p:ph type="title"/>
          </p:nvPr>
        </p:nvSpPr>
        <p:spPr>
          <a:prstGeom prst="rect">
            <a:avLst/>
          </a:prstGeom>
        </p:spPr>
        <p:txBody>
          <a:bodyPr/>
          <a:lstStyle/>
          <a:p>
            <a:r>
              <a:t>Healthy Self-Esteem</a:t>
            </a:r>
          </a:p>
        </p:txBody>
      </p:sp>
      <p:sp>
        <p:nvSpPr>
          <p:cNvPr id="223" name="Content Placeholder 2"/>
          <p:cNvSpPr txBox="1">
            <a:spLocks noGrp="1"/>
          </p:cNvSpPr>
          <p:nvPr>
            <p:ph type="body" sz="half" idx="1"/>
          </p:nvPr>
        </p:nvSpPr>
        <p:spPr>
          <a:xfrm>
            <a:off x="859618" y="1669355"/>
            <a:ext cx="5101674" cy="3841454"/>
          </a:xfrm>
          <a:prstGeom prst="rect">
            <a:avLst/>
          </a:prstGeom>
        </p:spPr>
        <p:txBody>
          <a:bodyPr/>
          <a:lstStyle>
            <a:lvl1pPr marL="0" indent="0" defTabSz="740662">
              <a:buSzTx/>
              <a:buFontTx/>
              <a:buNone/>
              <a:defRPr sz="2900"/>
            </a:lvl1pPr>
          </a:lstStyle>
          <a:p>
            <a:r>
              <a:t>When you value yourself and have good self-esteem, you feel secure, worthwhile, and generally have positive relationships with others. </a:t>
            </a:r>
          </a:p>
        </p:txBody>
      </p:sp>
      <p:pic>
        <p:nvPicPr>
          <p:cNvPr id="224" name="Confident-senior-man-in-white-t-shirt-looking-at-camera-while-standing-against-gray-background.-Self-1011267598_1258x839.jpeg" descr="Confident-senior-man-in-white-t-shirt-looking-at-camera-while-standing-against-gray-background.-Self-1011267598_1258x839.jpeg"/>
          <p:cNvPicPr>
            <a:picLocks noChangeAspect="1"/>
          </p:cNvPicPr>
          <p:nvPr/>
        </p:nvPicPr>
        <p:blipFill>
          <a:blip r:embed="rId2"/>
          <a:stretch>
            <a:fillRect/>
          </a:stretch>
        </p:blipFill>
        <p:spPr>
          <a:xfrm>
            <a:off x="6456683" y="1643268"/>
            <a:ext cx="5357195" cy="357146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23">
                                            <p:bg/>
                                          </p:spTgt>
                                        </p:tgtEl>
                                        <p:attrNameLst>
                                          <p:attrName>style.visibility</p:attrName>
                                        </p:attrNameLst>
                                      </p:cBhvr>
                                      <p:to>
                                        <p:strVal val="visible"/>
                                      </p:to>
                                    </p:set>
                                    <p:anim calcmode="lin" valueType="num">
                                      <p:cBhvr>
                                        <p:cTn id="7" dur="1000" fill="hold"/>
                                        <p:tgtEl>
                                          <p:spTgt spid="223">
                                            <p:bg/>
                                          </p:spTgt>
                                        </p:tgtEl>
                                        <p:attrNameLst>
                                          <p:attrName>ppt_x</p:attrName>
                                        </p:attrNameLst>
                                      </p:cBhvr>
                                      <p:tavLst>
                                        <p:tav tm="0">
                                          <p:val>
                                            <p:strVal val="0-#ppt_w/2"/>
                                          </p:val>
                                        </p:tav>
                                        <p:tav tm="100000">
                                          <p:val>
                                            <p:strVal val="#ppt_x"/>
                                          </p:val>
                                        </p:tav>
                                      </p:tavLst>
                                    </p:anim>
                                    <p:anim calcmode="lin" valueType="num">
                                      <p:cBhvr>
                                        <p:cTn id="8" dur="1000" fill="hold"/>
                                        <p:tgtEl>
                                          <p:spTgt spid="223">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223">
                                            <p:txEl>
                                              <p:pRg st="0" end="0"/>
                                            </p:txEl>
                                          </p:spTgt>
                                        </p:tgtEl>
                                        <p:attrNameLst>
                                          <p:attrName>style.visibility</p:attrName>
                                        </p:attrNameLst>
                                      </p:cBhvr>
                                      <p:to>
                                        <p:strVal val="visible"/>
                                      </p:to>
                                    </p:set>
                                    <p:anim calcmode="lin" valueType="num">
                                      <p:cBhvr>
                                        <p:cTn id="11" dur="1000" fill="hold"/>
                                        <p:tgtEl>
                                          <p:spTgt spid="223">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2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 grpId="1" build="p" bldLvl="5"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Content Placeholder 2"/>
          <p:cNvSpPr txBox="1">
            <a:spLocks noGrp="1"/>
          </p:cNvSpPr>
          <p:nvPr>
            <p:ph type="body" sz="half" idx="1"/>
          </p:nvPr>
        </p:nvSpPr>
        <p:spPr>
          <a:xfrm>
            <a:off x="774700" y="1609968"/>
            <a:ext cx="6014069" cy="4939273"/>
          </a:xfrm>
          <a:prstGeom prst="rect">
            <a:avLst/>
          </a:prstGeom>
        </p:spPr>
        <p:txBody>
          <a:bodyPr/>
          <a:lstStyle/>
          <a:p>
            <a:pPr marL="219275" indent="-219275" defTabSz="740662">
              <a:buFontTx/>
              <a:defRPr sz="2900"/>
            </a:pPr>
            <a:r>
              <a:t>Appropriately assertive in expressing needs and opinions</a:t>
            </a:r>
          </a:p>
          <a:p>
            <a:pPr marL="219275" indent="-219275" defTabSz="740662">
              <a:buFontTx/>
              <a:defRPr sz="2900"/>
            </a:pPr>
            <a:r>
              <a:t>Confident in their ability to make decisions</a:t>
            </a:r>
          </a:p>
          <a:p>
            <a:pPr marL="219275" indent="-219275" defTabSz="740662">
              <a:buFontTx/>
              <a:defRPr sz="2900"/>
            </a:pPr>
            <a:r>
              <a:t>Able to build secure and honest relationships and are less likely to stay in unhealthy ones</a:t>
            </a:r>
          </a:p>
          <a:p>
            <a:pPr marL="219275" indent="-219275" defTabSz="740662">
              <a:buFontTx/>
              <a:defRPr sz="2900"/>
            </a:pPr>
            <a:r>
              <a:t>Less prone to feeling hopeless, worthless, or full of guilt and shame</a:t>
            </a:r>
          </a:p>
        </p:txBody>
      </p:sp>
      <p:sp>
        <p:nvSpPr>
          <p:cNvPr id="227" name="Content Placeholder 2"/>
          <p:cNvSpPr txBox="1"/>
          <p:nvPr/>
        </p:nvSpPr>
        <p:spPr>
          <a:xfrm>
            <a:off x="838200" y="799370"/>
            <a:ext cx="105156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2900" b="1" i="1">
                <a:solidFill>
                  <a:srgbClr val="FFFFFF"/>
                </a:solidFill>
              </a:defRPr>
            </a:lvl1pPr>
          </a:lstStyle>
          <a:p>
            <a:r>
              <a:t>Those with healthy self-esteem tend to be: </a:t>
            </a:r>
          </a:p>
        </p:txBody>
      </p:sp>
      <p:pic>
        <p:nvPicPr>
          <p:cNvPr id="228" name="Torn-pieces-of-paper-with-word-Confidence-901208366_1258x839.jpeg" descr="Torn-pieces-of-paper-with-word-Confidence-901208366_1258x839.jpeg"/>
          <p:cNvPicPr>
            <a:picLocks noChangeAspect="1"/>
          </p:cNvPicPr>
          <p:nvPr/>
        </p:nvPicPr>
        <p:blipFill>
          <a:blip r:embed="rId2"/>
          <a:stretch>
            <a:fillRect/>
          </a:stretch>
        </p:blipFill>
        <p:spPr>
          <a:xfrm>
            <a:off x="7202846" y="1873303"/>
            <a:ext cx="4667090" cy="311139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228"/>
                                        </p:tgtEl>
                                        <p:attrNameLst>
                                          <p:attrName>style.visibility</p:attrName>
                                        </p:attrNameLst>
                                      </p:cBhvr>
                                      <p:to>
                                        <p:strVal val="visible"/>
                                      </p:to>
                                    </p:set>
                                    <p:anim calcmode="lin" valueType="num">
                                      <p:cBhvr>
                                        <p:cTn id="7" dur="1000" fill="hold"/>
                                        <p:tgtEl>
                                          <p:spTgt spid="228"/>
                                        </p:tgtEl>
                                        <p:attrNameLst>
                                          <p:attrName>ppt_w</p:attrName>
                                        </p:attrNameLst>
                                      </p:cBhvr>
                                      <p:tavLst>
                                        <p:tav tm="0">
                                          <p:val>
                                            <p:fltVal val="0"/>
                                          </p:val>
                                        </p:tav>
                                        <p:tav tm="100000">
                                          <p:val>
                                            <p:strVal val="#ppt_w"/>
                                          </p:val>
                                        </p:tav>
                                      </p:tavLst>
                                    </p:anim>
                                    <p:anim calcmode="lin" valueType="num">
                                      <p:cBhvr>
                                        <p:cTn id="8" dur="1000" fill="hold"/>
                                        <p:tgtEl>
                                          <p:spTgt spid="22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226">
                                            <p:bg/>
                                          </p:spTgt>
                                        </p:tgtEl>
                                        <p:attrNameLst>
                                          <p:attrName>style.visibility</p:attrName>
                                        </p:attrNameLst>
                                      </p:cBhvr>
                                      <p:to>
                                        <p:strVal val="visible"/>
                                      </p:to>
                                    </p:set>
                                    <p:anim calcmode="lin" valueType="num">
                                      <p:cBhvr>
                                        <p:cTn id="13" dur="1000" fill="hold"/>
                                        <p:tgtEl>
                                          <p:spTgt spid="226">
                                            <p:bg/>
                                          </p:spTgt>
                                        </p:tgtEl>
                                        <p:attrNameLst>
                                          <p:attrName>ppt_x</p:attrName>
                                        </p:attrNameLst>
                                      </p:cBhvr>
                                      <p:tavLst>
                                        <p:tav tm="0">
                                          <p:val>
                                            <p:strVal val="0-#ppt_w/2"/>
                                          </p:val>
                                        </p:tav>
                                        <p:tav tm="100000">
                                          <p:val>
                                            <p:strVal val="#ppt_x"/>
                                          </p:val>
                                        </p:tav>
                                      </p:tavLst>
                                    </p:anim>
                                    <p:anim calcmode="lin" valueType="num">
                                      <p:cBhvr>
                                        <p:cTn id="14" dur="1000" fill="hold"/>
                                        <p:tgtEl>
                                          <p:spTgt spid="226">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226">
                                            <p:txEl>
                                              <p:pRg st="0" end="0"/>
                                            </p:txEl>
                                          </p:spTgt>
                                        </p:tgtEl>
                                        <p:attrNameLst>
                                          <p:attrName>style.visibility</p:attrName>
                                        </p:attrNameLst>
                                      </p:cBhvr>
                                      <p:to>
                                        <p:strVal val="visible"/>
                                      </p:to>
                                    </p:set>
                                    <p:anim calcmode="lin" valueType="num">
                                      <p:cBhvr>
                                        <p:cTn id="17" dur="1000" fill="hold"/>
                                        <p:tgtEl>
                                          <p:spTgt spid="226">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22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2" nodeType="clickEffect">
                                  <p:stCondLst>
                                    <p:cond delay="0"/>
                                  </p:stCondLst>
                                  <p:iterate>
                                    <p:tmAbs val="0"/>
                                  </p:iterate>
                                  <p:childTnLst>
                                    <p:set>
                                      <p:cBhvr>
                                        <p:cTn id="22" fill="hold"/>
                                        <p:tgtEl>
                                          <p:spTgt spid="226">
                                            <p:txEl>
                                              <p:pRg st="1" end="1"/>
                                            </p:txEl>
                                          </p:spTgt>
                                        </p:tgtEl>
                                        <p:attrNameLst>
                                          <p:attrName>style.visibility</p:attrName>
                                        </p:attrNameLst>
                                      </p:cBhvr>
                                      <p:to>
                                        <p:strVal val="visible"/>
                                      </p:to>
                                    </p:set>
                                    <p:anim calcmode="lin" valueType="num">
                                      <p:cBhvr>
                                        <p:cTn id="23" dur="1000" fill="hold"/>
                                        <p:tgtEl>
                                          <p:spTgt spid="226">
                                            <p:txEl>
                                              <p:pRg st="1" end="1"/>
                                            </p:txEl>
                                          </p:spTgt>
                                        </p:tgtEl>
                                        <p:attrNameLst>
                                          <p:attrName>ppt_x</p:attrName>
                                        </p:attrNameLst>
                                      </p:cBhvr>
                                      <p:tavLst>
                                        <p:tav tm="0">
                                          <p:val>
                                            <p:strVal val="0-#ppt_w/2"/>
                                          </p:val>
                                        </p:tav>
                                        <p:tav tm="100000">
                                          <p:val>
                                            <p:strVal val="#ppt_x"/>
                                          </p:val>
                                        </p:tav>
                                      </p:tavLst>
                                    </p:anim>
                                    <p:anim calcmode="lin" valueType="num">
                                      <p:cBhvr>
                                        <p:cTn id="24" dur="1000" fill="hold"/>
                                        <p:tgtEl>
                                          <p:spTgt spid="22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2" nodeType="clickEffect">
                                  <p:stCondLst>
                                    <p:cond delay="0"/>
                                  </p:stCondLst>
                                  <p:iterate>
                                    <p:tmAbs val="0"/>
                                  </p:iterate>
                                  <p:childTnLst>
                                    <p:set>
                                      <p:cBhvr>
                                        <p:cTn id="28" fill="hold"/>
                                        <p:tgtEl>
                                          <p:spTgt spid="226">
                                            <p:txEl>
                                              <p:pRg st="2" end="2"/>
                                            </p:txEl>
                                          </p:spTgt>
                                        </p:tgtEl>
                                        <p:attrNameLst>
                                          <p:attrName>style.visibility</p:attrName>
                                        </p:attrNameLst>
                                      </p:cBhvr>
                                      <p:to>
                                        <p:strVal val="visible"/>
                                      </p:to>
                                    </p:set>
                                    <p:anim calcmode="lin" valueType="num">
                                      <p:cBhvr>
                                        <p:cTn id="29" dur="1000" fill="hold"/>
                                        <p:tgtEl>
                                          <p:spTgt spid="226">
                                            <p:txEl>
                                              <p:pRg st="2" end="2"/>
                                            </p:txEl>
                                          </p:spTgt>
                                        </p:tgtEl>
                                        <p:attrNameLst>
                                          <p:attrName>ppt_x</p:attrName>
                                        </p:attrNameLst>
                                      </p:cBhvr>
                                      <p:tavLst>
                                        <p:tav tm="0">
                                          <p:val>
                                            <p:strVal val="0-#ppt_w/2"/>
                                          </p:val>
                                        </p:tav>
                                        <p:tav tm="100000">
                                          <p:val>
                                            <p:strVal val="#ppt_x"/>
                                          </p:val>
                                        </p:tav>
                                      </p:tavLst>
                                    </p:anim>
                                    <p:anim calcmode="lin" valueType="num">
                                      <p:cBhvr>
                                        <p:cTn id="30" dur="1000" fill="hold"/>
                                        <p:tgtEl>
                                          <p:spTgt spid="22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2" nodeType="clickEffect">
                                  <p:stCondLst>
                                    <p:cond delay="0"/>
                                  </p:stCondLst>
                                  <p:iterate>
                                    <p:tmAbs val="0"/>
                                  </p:iterate>
                                  <p:childTnLst>
                                    <p:set>
                                      <p:cBhvr>
                                        <p:cTn id="34" fill="hold"/>
                                        <p:tgtEl>
                                          <p:spTgt spid="226">
                                            <p:txEl>
                                              <p:pRg st="3" end="3"/>
                                            </p:txEl>
                                          </p:spTgt>
                                        </p:tgtEl>
                                        <p:attrNameLst>
                                          <p:attrName>style.visibility</p:attrName>
                                        </p:attrNameLst>
                                      </p:cBhvr>
                                      <p:to>
                                        <p:strVal val="visible"/>
                                      </p:to>
                                    </p:set>
                                    <p:anim calcmode="lin" valueType="num">
                                      <p:cBhvr>
                                        <p:cTn id="35" dur="1000" fill="hold"/>
                                        <p:tgtEl>
                                          <p:spTgt spid="226">
                                            <p:txEl>
                                              <p:pRg st="3" end="3"/>
                                            </p:txEl>
                                          </p:spTgt>
                                        </p:tgtEl>
                                        <p:attrNameLst>
                                          <p:attrName>ppt_x</p:attrName>
                                        </p:attrNameLst>
                                      </p:cBhvr>
                                      <p:tavLst>
                                        <p:tav tm="0">
                                          <p:val>
                                            <p:strVal val="0-#ppt_w/2"/>
                                          </p:val>
                                        </p:tav>
                                        <p:tav tm="100000">
                                          <p:val>
                                            <p:strVal val="#ppt_x"/>
                                          </p:val>
                                        </p:tav>
                                      </p:tavLst>
                                    </p:anim>
                                    <p:anim calcmode="lin" valueType="num">
                                      <p:cBhvr>
                                        <p:cTn id="36" dur="1000" fill="hold"/>
                                        <p:tgtEl>
                                          <p:spTgt spid="22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2" build="p" bldLvl="5" animBg="1" advAuto="0"/>
      <p:bldP spid="228" grpId="1"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Content Placeholder 2"/>
          <p:cNvSpPr txBox="1">
            <a:spLocks noGrp="1"/>
          </p:cNvSpPr>
          <p:nvPr>
            <p:ph type="body" sz="half" idx="1"/>
          </p:nvPr>
        </p:nvSpPr>
        <p:spPr>
          <a:xfrm>
            <a:off x="774700" y="1609968"/>
            <a:ext cx="6014069" cy="4939273"/>
          </a:xfrm>
          <a:prstGeom prst="rect">
            <a:avLst/>
          </a:prstGeom>
        </p:spPr>
        <p:txBody>
          <a:bodyPr/>
          <a:lstStyle/>
          <a:p>
            <a:pPr marL="219275" indent="-219275" defTabSz="740662">
              <a:buFontTx/>
              <a:defRPr sz="2900"/>
            </a:pPr>
            <a:r>
              <a:t>Realistic in their expectations and are not overly critical of self and others</a:t>
            </a:r>
          </a:p>
          <a:p>
            <a:pPr marL="219275" indent="-219275" defTabSz="740662">
              <a:buFontTx/>
              <a:defRPr sz="2900"/>
            </a:pPr>
            <a:r>
              <a:t>More resilient and better able to weather stress and setbacks</a:t>
            </a:r>
          </a:p>
          <a:p>
            <a:pPr marL="219275" indent="-219275" defTabSz="740662">
              <a:buFontTx/>
              <a:defRPr sz="2900"/>
            </a:pPr>
            <a:r>
              <a:t>Less likely to develop an addiction or mental health condition such as depression, anxiety, or an eating disorder</a:t>
            </a:r>
          </a:p>
        </p:txBody>
      </p:sp>
      <p:sp>
        <p:nvSpPr>
          <p:cNvPr id="231" name="Content Placeholder 2"/>
          <p:cNvSpPr txBox="1"/>
          <p:nvPr/>
        </p:nvSpPr>
        <p:spPr>
          <a:xfrm>
            <a:off x="838200" y="799370"/>
            <a:ext cx="105156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2900" b="1" i="1">
                <a:solidFill>
                  <a:srgbClr val="FFFFFF"/>
                </a:solidFill>
              </a:defRPr>
            </a:lvl1pPr>
          </a:lstStyle>
          <a:p>
            <a:r>
              <a:t>Those with healthy self-esteem tend to be: </a:t>
            </a:r>
          </a:p>
        </p:txBody>
      </p:sp>
      <p:pic>
        <p:nvPicPr>
          <p:cNvPr id="232" name="Torn-pieces-of-paper-with-word-Confidence-901208366_1258x839.jpeg" descr="Torn-pieces-of-paper-with-word-Confidence-901208366_1258x839.jpeg"/>
          <p:cNvPicPr>
            <a:picLocks noChangeAspect="1"/>
          </p:cNvPicPr>
          <p:nvPr/>
        </p:nvPicPr>
        <p:blipFill>
          <a:blip r:embed="rId2"/>
          <a:stretch>
            <a:fillRect/>
          </a:stretch>
        </p:blipFill>
        <p:spPr>
          <a:xfrm>
            <a:off x="7202845" y="1873303"/>
            <a:ext cx="4667091" cy="311139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30">
                                            <p:bg/>
                                          </p:spTgt>
                                        </p:tgtEl>
                                        <p:attrNameLst>
                                          <p:attrName>style.visibility</p:attrName>
                                        </p:attrNameLst>
                                      </p:cBhvr>
                                      <p:to>
                                        <p:strVal val="visible"/>
                                      </p:to>
                                    </p:set>
                                    <p:anim calcmode="lin" valueType="num">
                                      <p:cBhvr>
                                        <p:cTn id="7" dur="1000" fill="hold"/>
                                        <p:tgtEl>
                                          <p:spTgt spid="230">
                                            <p:bg/>
                                          </p:spTgt>
                                        </p:tgtEl>
                                        <p:attrNameLst>
                                          <p:attrName>ppt_x</p:attrName>
                                        </p:attrNameLst>
                                      </p:cBhvr>
                                      <p:tavLst>
                                        <p:tav tm="0">
                                          <p:val>
                                            <p:strVal val="0-#ppt_w/2"/>
                                          </p:val>
                                        </p:tav>
                                        <p:tav tm="100000">
                                          <p:val>
                                            <p:strVal val="#ppt_x"/>
                                          </p:val>
                                        </p:tav>
                                      </p:tavLst>
                                    </p:anim>
                                    <p:anim calcmode="lin" valueType="num">
                                      <p:cBhvr>
                                        <p:cTn id="8" dur="1000" fill="hold"/>
                                        <p:tgtEl>
                                          <p:spTgt spid="230">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230">
                                            <p:txEl>
                                              <p:pRg st="0" end="0"/>
                                            </p:txEl>
                                          </p:spTgt>
                                        </p:tgtEl>
                                        <p:attrNameLst>
                                          <p:attrName>style.visibility</p:attrName>
                                        </p:attrNameLst>
                                      </p:cBhvr>
                                      <p:to>
                                        <p:strVal val="visible"/>
                                      </p:to>
                                    </p:set>
                                    <p:anim calcmode="lin" valueType="num">
                                      <p:cBhvr>
                                        <p:cTn id="11" dur="1000" fill="hold"/>
                                        <p:tgtEl>
                                          <p:spTgt spid="230">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3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230">
                                            <p:txEl>
                                              <p:pRg st="1" end="1"/>
                                            </p:txEl>
                                          </p:spTgt>
                                        </p:tgtEl>
                                        <p:attrNameLst>
                                          <p:attrName>style.visibility</p:attrName>
                                        </p:attrNameLst>
                                      </p:cBhvr>
                                      <p:to>
                                        <p:strVal val="visible"/>
                                      </p:to>
                                    </p:set>
                                    <p:anim calcmode="lin" valueType="num">
                                      <p:cBhvr>
                                        <p:cTn id="17" dur="1000" fill="hold"/>
                                        <p:tgtEl>
                                          <p:spTgt spid="230">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3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230">
                                            <p:txEl>
                                              <p:pRg st="2" end="2"/>
                                            </p:txEl>
                                          </p:spTgt>
                                        </p:tgtEl>
                                        <p:attrNameLst>
                                          <p:attrName>style.visibility</p:attrName>
                                        </p:attrNameLst>
                                      </p:cBhvr>
                                      <p:to>
                                        <p:strVal val="visible"/>
                                      </p:to>
                                    </p:set>
                                    <p:anim calcmode="lin" valueType="num">
                                      <p:cBhvr>
                                        <p:cTn id="23" dur="1000" fill="hold"/>
                                        <p:tgtEl>
                                          <p:spTgt spid="230">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30">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1" build="p" bldLvl="5"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Content Placeholder 2"/>
          <p:cNvSpPr txBox="1">
            <a:spLocks noGrp="1"/>
          </p:cNvSpPr>
          <p:nvPr>
            <p:ph type="body" sz="half" idx="1"/>
          </p:nvPr>
        </p:nvSpPr>
        <p:spPr>
          <a:xfrm>
            <a:off x="774700" y="1609968"/>
            <a:ext cx="6014069" cy="4939273"/>
          </a:xfrm>
          <a:prstGeom prst="rect">
            <a:avLst/>
          </a:prstGeom>
        </p:spPr>
        <p:txBody>
          <a:bodyPr/>
          <a:lstStyle/>
          <a:p>
            <a:pPr marL="219275" indent="-219275" defTabSz="740662">
              <a:buFontTx/>
              <a:defRPr sz="2900"/>
            </a:pPr>
            <a:r>
              <a:t>Realistic in their expectations and are not overly critical of self and others</a:t>
            </a:r>
          </a:p>
          <a:p>
            <a:pPr marL="219275" indent="-219275" defTabSz="740662">
              <a:buFontTx/>
              <a:defRPr sz="2900"/>
            </a:pPr>
            <a:r>
              <a:t>More resilient and better able to weather stress and setbacks</a:t>
            </a:r>
          </a:p>
          <a:p>
            <a:pPr marL="219275" indent="-219275" defTabSz="740662">
              <a:buFontTx/>
              <a:defRPr sz="2900"/>
            </a:pPr>
            <a:r>
              <a:t>Less likely to develop an addiction or mental health condition such as depression, anxiety, or an eating disorder</a:t>
            </a:r>
          </a:p>
        </p:txBody>
      </p:sp>
      <p:sp>
        <p:nvSpPr>
          <p:cNvPr id="235" name="Content Placeholder 2"/>
          <p:cNvSpPr txBox="1"/>
          <p:nvPr/>
        </p:nvSpPr>
        <p:spPr>
          <a:xfrm>
            <a:off x="838200" y="799370"/>
            <a:ext cx="105156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2900" b="1" i="1">
                <a:solidFill>
                  <a:srgbClr val="FFFFFF"/>
                </a:solidFill>
              </a:defRPr>
            </a:lvl1pPr>
          </a:lstStyle>
          <a:p>
            <a:r>
              <a:t>Those with healthy self-esteem tend to be: </a:t>
            </a:r>
          </a:p>
        </p:txBody>
      </p:sp>
      <p:pic>
        <p:nvPicPr>
          <p:cNvPr id="236" name="Torn-pieces-of-paper-with-word-Confidence-901208366_1258x839.jpeg" descr="Torn-pieces-of-paper-with-word-Confidence-901208366_1258x839.jpeg"/>
          <p:cNvPicPr>
            <a:picLocks noChangeAspect="1"/>
          </p:cNvPicPr>
          <p:nvPr/>
        </p:nvPicPr>
        <p:blipFill>
          <a:blip r:embed="rId2"/>
          <a:stretch>
            <a:fillRect/>
          </a:stretch>
        </p:blipFill>
        <p:spPr>
          <a:xfrm>
            <a:off x="7202845" y="1873303"/>
            <a:ext cx="4667091" cy="311139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34">
                                            <p:bg/>
                                          </p:spTgt>
                                        </p:tgtEl>
                                        <p:attrNameLst>
                                          <p:attrName>style.visibility</p:attrName>
                                        </p:attrNameLst>
                                      </p:cBhvr>
                                      <p:to>
                                        <p:strVal val="visible"/>
                                      </p:to>
                                    </p:set>
                                    <p:anim calcmode="lin" valueType="num">
                                      <p:cBhvr>
                                        <p:cTn id="7" dur="1000" fill="hold"/>
                                        <p:tgtEl>
                                          <p:spTgt spid="234">
                                            <p:bg/>
                                          </p:spTgt>
                                        </p:tgtEl>
                                        <p:attrNameLst>
                                          <p:attrName>ppt_x</p:attrName>
                                        </p:attrNameLst>
                                      </p:cBhvr>
                                      <p:tavLst>
                                        <p:tav tm="0">
                                          <p:val>
                                            <p:strVal val="0-#ppt_w/2"/>
                                          </p:val>
                                        </p:tav>
                                        <p:tav tm="100000">
                                          <p:val>
                                            <p:strVal val="#ppt_x"/>
                                          </p:val>
                                        </p:tav>
                                      </p:tavLst>
                                    </p:anim>
                                    <p:anim calcmode="lin" valueType="num">
                                      <p:cBhvr>
                                        <p:cTn id="8" dur="1000" fill="hold"/>
                                        <p:tgtEl>
                                          <p:spTgt spid="234">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234">
                                            <p:txEl>
                                              <p:pRg st="0" end="0"/>
                                            </p:txEl>
                                          </p:spTgt>
                                        </p:tgtEl>
                                        <p:attrNameLst>
                                          <p:attrName>style.visibility</p:attrName>
                                        </p:attrNameLst>
                                      </p:cBhvr>
                                      <p:to>
                                        <p:strVal val="visible"/>
                                      </p:to>
                                    </p:set>
                                    <p:anim calcmode="lin" valueType="num">
                                      <p:cBhvr>
                                        <p:cTn id="11" dur="1000" fill="hold"/>
                                        <p:tgtEl>
                                          <p:spTgt spid="234">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3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234">
                                            <p:txEl>
                                              <p:pRg st="1" end="1"/>
                                            </p:txEl>
                                          </p:spTgt>
                                        </p:tgtEl>
                                        <p:attrNameLst>
                                          <p:attrName>style.visibility</p:attrName>
                                        </p:attrNameLst>
                                      </p:cBhvr>
                                      <p:to>
                                        <p:strVal val="visible"/>
                                      </p:to>
                                    </p:set>
                                    <p:anim calcmode="lin" valueType="num">
                                      <p:cBhvr>
                                        <p:cTn id="17" dur="1000" fill="hold"/>
                                        <p:tgtEl>
                                          <p:spTgt spid="234">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3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234">
                                            <p:txEl>
                                              <p:pRg st="2" end="2"/>
                                            </p:txEl>
                                          </p:spTgt>
                                        </p:tgtEl>
                                        <p:attrNameLst>
                                          <p:attrName>style.visibility</p:attrName>
                                        </p:attrNameLst>
                                      </p:cBhvr>
                                      <p:to>
                                        <p:strVal val="visible"/>
                                      </p:to>
                                    </p:set>
                                    <p:anim calcmode="lin" valueType="num">
                                      <p:cBhvr>
                                        <p:cTn id="23" dur="1000" fill="hold"/>
                                        <p:tgtEl>
                                          <p:spTgt spid="234">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3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 grpId="1" build="p" bldLvl="5"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Content Placeholder 2"/>
          <p:cNvSpPr txBox="1">
            <a:spLocks noGrp="1"/>
          </p:cNvSpPr>
          <p:nvPr>
            <p:ph type="body" sz="half" idx="1"/>
          </p:nvPr>
        </p:nvSpPr>
        <p:spPr>
          <a:xfrm>
            <a:off x="774700" y="1609968"/>
            <a:ext cx="6014069" cy="4939273"/>
          </a:xfrm>
          <a:prstGeom prst="rect">
            <a:avLst/>
          </a:prstGeom>
        </p:spPr>
        <p:txBody>
          <a:bodyPr/>
          <a:lstStyle/>
          <a:p>
            <a:pPr marL="219275" indent="-219275" defTabSz="740662">
              <a:buFontTx/>
              <a:defRPr sz="2900"/>
            </a:pPr>
            <a:r>
              <a:rPr lang="en-US" dirty="0"/>
              <a:t>The key to healthy self-esteem is not to think less of yourself but instead to think of yourself less. </a:t>
            </a:r>
          </a:p>
          <a:p>
            <a:pPr marL="219275" indent="-219275" defTabSz="740662">
              <a:buFontTx/>
              <a:defRPr sz="2900"/>
            </a:pPr>
            <a:endParaRPr lang="en-US" dirty="0"/>
          </a:p>
          <a:p>
            <a:pPr marL="219275" indent="-219275" defTabSz="740662">
              <a:buFontTx/>
              <a:defRPr sz="2900"/>
            </a:pPr>
            <a:r>
              <a:rPr lang="en-US" dirty="0"/>
              <a:t>Focus on others and not only on yourself. </a:t>
            </a:r>
            <a:endParaRPr dirty="0"/>
          </a:p>
        </p:txBody>
      </p:sp>
      <p:sp>
        <p:nvSpPr>
          <p:cNvPr id="235" name="Content Placeholder 2"/>
          <p:cNvSpPr txBox="1"/>
          <p:nvPr/>
        </p:nvSpPr>
        <p:spPr>
          <a:xfrm>
            <a:off x="838200" y="799370"/>
            <a:ext cx="105156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2900" b="1" i="1">
                <a:solidFill>
                  <a:srgbClr val="FFFFFF"/>
                </a:solidFill>
              </a:defRPr>
            </a:lvl1pPr>
          </a:lstStyle>
          <a:p>
            <a:r>
              <a:rPr dirty="0"/>
              <a:t>Th</a:t>
            </a:r>
            <a:r>
              <a:rPr lang="en-US" dirty="0"/>
              <a:t>e Key</a:t>
            </a:r>
            <a:r>
              <a:rPr dirty="0"/>
              <a:t>: </a:t>
            </a:r>
          </a:p>
        </p:txBody>
      </p:sp>
      <p:pic>
        <p:nvPicPr>
          <p:cNvPr id="236" name="Torn-pieces-of-paper-with-word-Confidence-901208366_1258x839.jpeg" descr="Torn-pieces-of-paper-with-word-Confidence-901208366_1258x839.jpeg"/>
          <p:cNvPicPr>
            <a:picLocks noChangeAspect="1"/>
          </p:cNvPicPr>
          <p:nvPr/>
        </p:nvPicPr>
        <p:blipFill>
          <a:blip r:embed="rId2"/>
          <a:stretch>
            <a:fillRect/>
          </a:stretch>
        </p:blipFill>
        <p:spPr>
          <a:xfrm>
            <a:off x="7202845" y="1873303"/>
            <a:ext cx="4667091" cy="3111394"/>
          </a:xfrm>
          <a:prstGeom prst="rect">
            <a:avLst/>
          </a:prstGeom>
          <a:ln w="12700">
            <a:miter lim="400000"/>
          </a:ln>
        </p:spPr>
      </p:pic>
    </p:spTree>
    <p:extLst>
      <p:ext uri="{BB962C8B-B14F-4D97-AF65-F5344CB8AC3E}">
        <p14:creationId xmlns:p14="http://schemas.microsoft.com/office/powerpoint/2010/main" val="3564945198"/>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p:tmAbs val="0"/>
                                  </p:iterate>
                                  <p:childTnLst>
                                    <p:set>
                                      <p:cBhvr>
                                        <p:cTn id="6" fill="hold"/>
                                        <p:tgtEl>
                                          <p:spTgt spid="234">
                                            <p:bg/>
                                          </p:spTgt>
                                        </p:tgtEl>
                                        <p:attrNameLst>
                                          <p:attrName>style.visibility</p:attrName>
                                        </p:attrNameLst>
                                      </p:cBhvr>
                                      <p:to>
                                        <p:strVal val="visible"/>
                                      </p:to>
                                    </p:set>
                                    <p:anim calcmode="lin" valueType="num">
                                      <p:cBhvr>
                                        <p:cTn id="7" dur="1000" fill="hold"/>
                                        <p:tgtEl>
                                          <p:spTgt spid="234">
                                            <p:bg/>
                                          </p:spTgt>
                                        </p:tgtEl>
                                        <p:attrNameLst>
                                          <p:attrName>ppt_x</p:attrName>
                                        </p:attrNameLst>
                                      </p:cBhvr>
                                      <p:tavLst>
                                        <p:tav tm="0">
                                          <p:val>
                                            <p:strVal val="0-#ppt_w/2"/>
                                          </p:val>
                                        </p:tav>
                                        <p:tav tm="100000">
                                          <p:val>
                                            <p:strVal val="#ppt_x"/>
                                          </p:val>
                                        </p:tav>
                                      </p:tavLst>
                                    </p:anim>
                                    <p:anim calcmode="lin" valueType="num">
                                      <p:cBhvr>
                                        <p:cTn id="8" dur="1000" fill="hold"/>
                                        <p:tgtEl>
                                          <p:spTgt spid="234">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234">
                                            <p:txEl>
                                              <p:pRg st="0" end="0"/>
                                            </p:txEl>
                                          </p:spTgt>
                                        </p:tgtEl>
                                        <p:attrNameLst>
                                          <p:attrName>style.visibility</p:attrName>
                                        </p:attrNameLst>
                                      </p:cBhvr>
                                      <p:to>
                                        <p:strVal val="visible"/>
                                      </p:to>
                                    </p:set>
                                    <p:anim calcmode="lin" valueType="num">
                                      <p:cBhvr>
                                        <p:cTn id="11" dur="1000" fill="hold"/>
                                        <p:tgtEl>
                                          <p:spTgt spid="234">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34">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iterate>
                                    <p:tmAbs val="0"/>
                                  </p:iterate>
                                  <p:childTnLst>
                                    <p:set>
                                      <p:cBhvr>
                                        <p:cTn id="15" fill="hold"/>
                                        <p:tgtEl>
                                          <p:spTgt spid="234">
                                            <p:txEl>
                                              <p:pRg st="2" end="2"/>
                                            </p:txEl>
                                          </p:spTgt>
                                        </p:tgtEl>
                                        <p:attrNameLst>
                                          <p:attrName>style.visibility</p:attrName>
                                        </p:attrNameLst>
                                      </p:cBhvr>
                                      <p:to>
                                        <p:strVal val="visible"/>
                                      </p:to>
                                    </p:set>
                                    <p:anim calcmode="lin" valueType="num">
                                      <p:cBhvr>
                                        <p:cTn id="16" dur="1000" fill="hold"/>
                                        <p:tgtEl>
                                          <p:spTgt spid="234">
                                            <p:txEl>
                                              <p:pRg st="2" end="2"/>
                                            </p:txEl>
                                          </p:spTgt>
                                        </p:tgtEl>
                                        <p:attrNameLst>
                                          <p:attrName>ppt_x</p:attrName>
                                        </p:attrNameLst>
                                      </p:cBhvr>
                                      <p:tavLst>
                                        <p:tav tm="0">
                                          <p:val>
                                            <p:strVal val="0-#ppt_w/2"/>
                                          </p:val>
                                        </p:tav>
                                        <p:tav tm="100000">
                                          <p:val>
                                            <p:strVal val="#ppt_x"/>
                                          </p:val>
                                        </p:tav>
                                      </p:tavLst>
                                    </p:anim>
                                    <p:anim calcmode="lin" valueType="num">
                                      <p:cBhvr>
                                        <p:cTn id="17" dur="1000" fill="hold"/>
                                        <p:tgtEl>
                                          <p:spTgt spid="23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 grpId="0" build="p" bldLvl="5"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Content Placeholder 2"/>
          <p:cNvSpPr txBox="1">
            <a:spLocks noGrp="1"/>
          </p:cNvSpPr>
          <p:nvPr>
            <p:ph type="body" sz="half" idx="1"/>
          </p:nvPr>
        </p:nvSpPr>
        <p:spPr>
          <a:xfrm>
            <a:off x="876300" y="2600568"/>
            <a:ext cx="6014069" cy="4939273"/>
          </a:xfrm>
          <a:prstGeom prst="rect">
            <a:avLst/>
          </a:prstGeom>
        </p:spPr>
        <p:txBody>
          <a:bodyPr/>
          <a:lstStyle/>
          <a:p>
            <a:pPr marL="290763" indent="-290763" defTabSz="740662">
              <a:buSzPct val="60000"/>
              <a:buFontTx/>
              <a:buBlip>
                <a:blip r:embed="rId2"/>
              </a:buBlip>
              <a:defRPr sz="2900"/>
            </a:pPr>
            <a:r>
              <a:t>Avoid eye contact with others</a:t>
            </a:r>
          </a:p>
          <a:p>
            <a:pPr marL="290763" indent="-290763" defTabSz="740662">
              <a:buSzPct val="60000"/>
              <a:buFontTx/>
              <a:buBlip>
                <a:blip r:embed="rId2"/>
              </a:buBlip>
              <a:defRPr sz="2900"/>
            </a:pPr>
            <a:r>
              <a:t>Find it difficult to start conversations</a:t>
            </a:r>
          </a:p>
          <a:p>
            <a:pPr marL="290763" indent="-290763" defTabSz="740662">
              <a:buSzPct val="60000"/>
              <a:buFontTx/>
              <a:buBlip>
                <a:blip r:embed="rId2"/>
              </a:buBlip>
              <a:defRPr sz="2900"/>
            </a:pPr>
            <a:r>
              <a:t>Have trouble making up your mind or making a decision</a:t>
            </a:r>
          </a:p>
          <a:p>
            <a:pPr marL="290763" indent="-290763" defTabSz="740662">
              <a:buSzPct val="60000"/>
              <a:buFontTx/>
              <a:buBlip>
                <a:blip r:embed="rId2"/>
              </a:buBlip>
              <a:defRPr sz="2900"/>
            </a:pPr>
            <a:r>
              <a:t>Have trouble expressing how you feel</a:t>
            </a:r>
          </a:p>
          <a:p>
            <a:pPr marL="290763" indent="-290763" defTabSz="740662">
              <a:buSzPct val="60000"/>
              <a:buFontTx/>
              <a:buBlip>
                <a:blip r:embed="rId2"/>
              </a:buBlip>
              <a:defRPr sz="2900"/>
            </a:pPr>
            <a:r>
              <a:t>Not feel confident</a:t>
            </a:r>
          </a:p>
        </p:txBody>
      </p:sp>
      <p:pic>
        <p:nvPicPr>
          <p:cNvPr id="239" name="Woman-On-A-Window-In-The-Rain-177412939_1255x837.jpeg" descr="Woman-On-A-Window-In-The-Rain-177412939_1255x837.jpeg"/>
          <p:cNvPicPr>
            <a:picLocks noChangeAspect="1"/>
          </p:cNvPicPr>
          <p:nvPr/>
        </p:nvPicPr>
        <p:blipFill>
          <a:blip r:embed="rId3"/>
          <a:stretch>
            <a:fillRect/>
          </a:stretch>
        </p:blipFill>
        <p:spPr>
          <a:xfrm>
            <a:off x="7286914" y="1944122"/>
            <a:ext cx="4454633" cy="2969756"/>
          </a:xfrm>
          <a:prstGeom prst="rect">
            <a:avLst/>
          </a:prstGeom>
          <a:ln w="12700">
            <a:miter lim="400000"/>
          </a:ln>
        </p:spPr>
      </p:pic>
      <p:sp>
        <p:nvSpPr>
          <p:cNvPr id="240" name="Title 1"/>
          <p:cNvSpPr txBox="1">
            <a:spLocks noGrp="1"/>
          </p:cNvSpPr>
          <p:nvPr>
            <p:ph type="title"/>
          </p:nvPr>
        </p:nvSpPr>
        <p:spPr>
          <a:prstGeom prst="rect">
            <a:avLst/>
          </a:prstGeom>
        </p:spPr>
        <p:txBody>
          <a:bodyPr/>
          <a:lstStyle>
            <a:lvl1pPr>
              <a:lnSpc>
                <a:spcPct val="60000"/>
              </a:lnSpc>
            </a:lvl1pPr>
          </a:lstStyle>
          <a:p>
            <a:r>
              <a:t>LOW Self-Esteem Checklist</a:t>
            </a:r>
          </a:p>
        </p:txBody>
      </p:sp>
      <p:sp>
        <p:nvSpPr>
          <p:cNvPr id="241" name="Content Placeholder 2"/>
          <p:cNvSpPr txBox="1"/>
          <p:nvPr/>
        </p:nvSpPr>
        <p:spPr>
          <a:xfrm>
            <a:off x="838200" y="1408970"/>
            <a:ext cx="105156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defTabSz="740662">
              <a:lnSpc>
                <a:spcPct val="90000"/>
              </a:lnSpc>
              <a:defRPr sz="2900" b="1" i="1">
                <a:solidFill>
                  <a:srgbClr val="FFFFFF"/>
                </a:solidFill>
              </a:defRPr>
            </a:pPr>
            <a:r>
              <a:t>For many people a struggle with low </a:t>
            </a:r>
            <a:br/>
            <a:r>
              <a:t>self-esteem is lifelong. Do you: </a:t>
            </a: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239"/>
                                        </p:tgtEl>
                                        <p:attrNameLst>
                                          <p:attrName>style.visibility</p:attrName>
                                        </p:attrNameLst>
                                      </p:cBhvr>
                                      <p:to>
                                        <p:strVal val="visible"/>
                                      </p:to>
                                    </p:set>
                                    <p:anim calcmode="lin" valueType="num">
                                      <p:cBhvr>
                                        <p:cTn id="7" dur="1000" fill="hold"/>
                                        <p:tgtEl>
                                          <p:spTgt spid="239"/>
                                        </p:tgtEl>
                                        <p:attrNameLst>
                                          <p:attrName>ppt_w</p:attrName>
                                        </p:attrNameLst>
                                      </p:cBhvr>
                                      <p:tavLst>
                                        <p:tav tm="0">
                                          <p:val>
                                            <p:fltVal val="0"/>
                                          </p:val>
                                        </p:tav>
                                        <p:tav tm="100000">
                                          <p:val>
                                            <p:strVal val="#ppt_w"/>
                                          </p:val>
                                        </p:tav>
                                      </p:tavLst>
                                    </p:anim>
                                    <p:anim calcmode="lin" valueType="num">
                                      <p:cBhvr>
                                        <p:cTn id="8" dur="1000" fill="hold"/>
                                        <p:tgtEl>
                                          <p:spTgt spid="23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238">
                                            <p:bg/>
                                          </p:spTgt>
                                        </p:tgtEl>
                                        <p:attrNameLst>
                                          <p:attrName>style.visibility</p:attrName>
                                        </p:attrNameLst>
                                      </p:cBhvr>
                                      <p:to>
                                        <p:strVal val="visible"/>
                                      </p:to>
                                    </p:set>
                                    <p:anim calcmode="lin" valueType="num">
                                      <p:cBhvr>
                                        <p:cTn id="13" dur="1000" fill="hold"/>
                                        <p:tgtEl>
                                          <p:spTgt spid="238">
                                            <p:bg/>
                                          </p:spTgt>
                                        </p:tgtEl>
                                        <p:attrNameLst>
                                          <p:attrName>ppt_x</p:attrName>
                                        </p:attrNameLst>
                                      </p:cBhvr>
                                      <p:tavLst>
                                        <p:tav tm="0">
                                          <p:val>
                                            <p:strVal val="0-#ppt_w/2"/>
                                          </p:val>
                                        </p:tav>
                                        <p:tav tm="100000">
                                          <p:val>
                                            <p:strVal val="#ppt_x"/>
                                          </p:val>
                                        </p:tav>
                                      </p:tavLst>
                                    </p:anim>
                                    <p:anim calcmode="lin" valueType="num">
                                      <p:cBhvr>
                                        <p:cTn id="14" dur="1000" fill="hold"/>
                                        <p:tgtEl>
                                          <p:spTgt spid="238">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238">
                                            <p:txEl>
                                              <p:pRg st="0" end="0"/>
                                            </p:txEl>
                                          </p:spTgt>
                                        </p:tgtEl>
                                        <p:attrNameLst>
                                          <p:attrName>style.visibility</p:attrName>
                                        </p:attrNameLst>
                                      </p:cBhvr>
                                      <p:to>
                                        <p:strVal val="visible"/>
                                      </p:to>
                                    </p:set>
                                    <p:anim calcmode="lin" valueType="num">
                                      <p:cBhvr>
                                        <p:cTn id="17" dur="1000" fill="hold"/>
                                        <p:tgtEl>
                                          <p:spTgt spid="238">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23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2" nodeType="clickEffect">
                                  <p:stCondLst>
                                    <p:cond delay="0"/>
                                  </p:stCondLst>
                                  <p:iterate>
                                    <p:tmAbs val="0"/>
                                  </p:iterate>
                                  <p:childTnLst>
                                    <p:set>
                                      <p:cBhvr>
                                        <p:cTn id="22" fill="hold"/>
                                        <p:tgtEl>
                                          <p:spTgt spid="238">
                                            <p:txEl>
                                              <p:pRg st="1" end="1"/>
                                            </p:txEl>
                                          </p:spTgt>
                                        </p:tgtEl>
                                        <p:attrNameLst>
                                          <p:attrName>style.visibility</p:attrName>
                                        </p:attrNameLst>
                                      </p:cBhvr>
                                      <p:to>
                                        <p:strVal val="visible"/>
                                      </p:to>
                                    </p:set>
                                    <p:anim calcmode="lin" valueType="num">
                                      <p:cBhvr>
                                        <p:cTn id="23" dur="1000" fill="hold"/>
                                        <p:tgtEl>
                                          <p:spTgt spid="238">
                                            <p:txEl>
                                              <p:pRg st="1" end="1"/>
                                            </p:txEl>
                                          </p:spTgt>
                                        </p:tgtEl>
                                        <p:attrNameLst>
                                          <p:attrName>ppt_x</p:attrName>
                                        </p:attrNameLst>
                                      </p:cBhvr>
                                      <p:tavLst>
                                        <p:tav tm="0">
                                          <p:val>
                                            <p:strVal val="0-#ppt_w/2"/>
                                          </p:val>
                                        </p:tav>
                                        <p:tav tm="100000">
                                          <p:val>
                                            <p:strVal val="#ppt_x"/>
                                          </p:val>
                                        </p:tav>
                                      </p:tavLst>
                                    </p:anim>
                                    <p:anim calcmode="lin" valueType="num">
                                      <p:cBhvr>
                                        <p:cTn id="24" dur="1000" fill="hold"/>
                                        <p:tgtEl>
                                          <p:spTgt spid="23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2" nodeType="clickEffect">
                                  <p:stCondLst>
                                    <p:cond delay="0"/>
                                  </p:stCondLst>
                                  <p:iterate>
                                    <p:tmAbs val="0"/>
                                  </p:iterate>
                                  <p:childTnLst>
                                    <p:set>
                                      <p:cBhvr>
                                        <p:cTn id="28" fill="hold"/>
                                        <p:tgtEl>
                                          <p:spTgt spid="238">
                                            <p:txEl>
                                              <p:pRg st="2" end="2"/>
                                            </p:txEl>
                                          </p:spTgt>
                                        </p:tgtEl>
                                        <p:attrNameLst>
                                          <p:attrName>style.visibility</p:attrName>
                                        </p:attrNameLst>
                                      </p:cBhvr>
                                      <p:to>
                                        <p:strVal val="visible"/>
                                      </p:to>
                                    </p:set>
                                    <p:anim calcmode="lin" valueType="num">
                                      <p:cBhvr>
                                        <p:cTn id="29" dur="1000" fill="hold"/>
                                        <p:tgtEl>
                                          <p:spTgt spid="238">
                                            <p:txEl>
                                              <p:pRg st="2" end="2"/>
                                            </p:txEl>
                                          </p:spTgt>
                                        </p:tgtEl>
                                        <p:attrNameLst>
                                          <p:attrName>ppt_x</p:attrName>
                                        </p:attrNameLst>
                                      </p:cBhvr>
                                      <p:tavLst>
                                        <p:tav tm="0">
                                          <p:val>
                                            <p:strVal val="0-#ppt_w/2"/>
                                          </p:val>
                                        </p:tav>
                                        <p:tav tm="100000">
                                          <p:val>
                                            <p:strVal val="#ppt_x"/>
                                          </p:val>
                                        </p:tav>
                                      </p:tavLst>
                                    </p:anim>
                                    <p:anim calcmode="lin" valueType="num">
                                      <p:cBhvr>
                                        <p:cTn id="30" dur="1000" fill="hold"/>
                                        <p:tgtEl>
                                          <p:spTgt spid="23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2" nodeType="clickEffect">
                                  <p:stCondLst>
                                    <p:cond delay="0"/>
                                  </p:stCondLst>
                                  <p:iterate>
                                    <p:tmAbs val="0"/>
                                  </p:iterate>
                                  <p:childTnLst>
                                    <p:set>
                                      <p:cBhvr>
                                        <p:cTn id="34" fill="hold"/>
                                        <p:tgtEl>
                                          <p:spTgt spid="238">
                                            <p:txEl>
                                              <p:pRg st="3" end="3"/>
                                            </p:txEl>
                                          </p:spTgt>
                                        </p:tgtEl>
                                        <p:attrNameLst>
                                          <p:attrName>style.visibility</p:attrName>
                                        </p:attrNameLst>
                                      </p:cBhvr>
                                      <p:to>
                                        <p:strVal val="visible"/>
                                      </p:to>
                                    </p:set>
                                    <p:anim calcmode="lin" valueType="num">
                                      <p:cBhvr>
                                        <p:cTn id="35" dur="1000" fill="hold"/>
                                        <p:tgtEl>
                                          <p:spTgt spid="238">
                                            <p:txEl>
                                              <p:pRg st="3" end="3"/>
                                            </p:txEl>
                                          </p:spTgt>
                                        </p:tgtEl>
                                        <p:attrNameLst>
                                          <p:attrName>ppt_x</p:attrName>
                                        </p:attrNameLst>
                                      </p:cBhvr>
                                      <p:tavLst>
                                        <p:tav tm="0">
                                          <p:val>
                                            <p:strVal val="0-#ppt_w/2"/>
                                          </p:val>
                                        </p:tav>
                                        <p:tav tm="100000">
                                          <p:val>
                                            <p:strVal val="#ppt_x"/>
                                          </p:val>
                                        </p:tav>
                                      </p:tavLst>
                                    </p:anim>
                                    <p:anim calcmode="lin" valueType="num">
                                      <p:cBhvr>
                                        <p:cTn id="36" dur="1000" fill="hold"/>
                                        <p:tgtEl>
                                          <p:spTgt spid="23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2" nodeType="clickEffect">
                                  <p:stCondLst>
                                    <p:cond delay="0"/>
                                  </p:stCondLst>
                                  <p:iterate>
                                    <p:tmAbs val="0"/>
                                  </p:iterate>
                                  <p:childTnLst>
                                    <p:set>
                                      <p:cBhvr>
                                        <p:cTn id="40" fill="hold"/>
                                        <p:tgtEl>
                                          <p:spTgt spid="238">
                                            <p:txEl>
                                              <p:pRg st="4" end="4"/>
                                            </p:txEl>
                                          </p:spTgt>
                                        </p:tgtEl>
                                        <p:attrNameLst>
                                          <p:attrName>style.visibility</p:attrName>
                                        </p:attrNameLst>
                                      </p:cBhvr>
                                      <p:to>
                                        <p:strVal val="visible"/>
                                      </p:to>
                                    </p:set>
                                    <p:anim calcmode="lin" valueType="num">
                                      <p:cBhvr>
                                        <p:cTn id="41" dur="1000" fill="hold"/>
                                        <p:tgtEl>
                                          <p:spTgt spid="238">
                                            <p:txEl>
                                              <p:pRg st="4" end="4"/>
                                            </p:txEl>
                                          </p:spTgt>
                                        </p:tgtEl>
                                        <p:attrNameLst>
                                          <p:attrName>ppt_x</p:attrName>
                                        </p:attrNameLst>
                                      </p:cBhvr>
                                      <p:tavLst>
                                        <p:tav tm="0">
                                          <p:val>
                                            <p:strVal val="0-#ppt_w/2"/>
                                          </p:val>
                                        </p:tav>
                                        <p:tav tm="100000">
                                          <p:val>
                                            <p:strVal val="#ppt_x"/>
                                          </p:val>
                                        </p:tav>
                                      </p:tavLst>
                                    </p:anim>
                                    <p:anim calcmode="lin" valueType="num">
                                      <p:cBhvr>
                                        <p:cTn id="42" dur="1000" fill="hold"/>
                                        <p:tgtEl>
                                          <p:spTgt spid="23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2" build="p" bldLvl="5" animBg="1" advAuto="0"/>
      <p:bldP spid="239" grpId="1" animBg="1"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Content Placeholder 2"/>
          <p:cNvSpPr txBox="1">
            <a:spLocks noGrp="1"/>
          </p:cNvSpPr>
          <p:nvPr>
            <p:ph type="body" sz="half" idx="1"/>
          </p:nvPr>
        </p:nvSpPr>
        <p:spPr>
          <a:xfrm>
            <a:off x="876300" y="2600568"/>
            <a:ext cx="6276304" cy="4939273"/>
          </a:xfrm>
          <a:prstGeom prst="rect">
            <a:avLst/>
          </a:prstGeom>
        </p:spPr>
        <p:txBody>
          <a:bodyPr/>
          <a:lstStyle/>
          <a:p>
            <a:pPr marL="290763" indent="-290763" defTabSz="740662">
              <a:buSzPct val="60000"/>
              <a:buFontTx/>
              <a:buBlip>
                <a:blip r:embed="rId2"/>
              </a:buBlip>
              <a:defRPr sz="2900"/>
            </a:pPr>
            <a:r>
              <a:t>Rarely express your opinion in a group</a:t>
            </a:r>
          </a:p>
          <a:p>
            <a:pPr marL="290763" indent="-290763" defTabSz="740662">
              <a:buSzPct val="60000"/>
              <a:buFontTx/>
              <a:buBlip>
                <a:blip r:embed="rId2"/>
              </a:buBlip>
              <a:defRPr sz="2900"/>
            </a:pPr>
            <a:r>
              <a:t>Feel embarrassed about how you look</a:t>
            </a:r>
          </a:p>
          <a:p>
            <a:pPr marL="290763" indent="-290763" defTabSz="740662">
              <a:buSzPct val="60000"/>
              <a:buFontTx/>
              <a:buBlip>
                <a:blip r:embed="rId2"/>
              </a:buBlip>
              <a:defRPr sz="2900"/>
            </a:pPr>
            <a:r>
              <a:t>Have difficulty asking for what you need or want</a:t>
            </a:r>
          </a:p>
          <a:p>
            <a:pPr marL="290763" indent="-290763" defTabSz="740662">
              <a:buSzPct val="60000"/>
              <a:buFontTx/>
              <a:buBlip>
                <a:blip r:embed="rId2"/>
              </a:buBlip>
              <a:defRPr sz="2900"/>
            </a:pPr>
            <a:r>
              <a:t>Feel tense around most people</a:t>
            </a:r>
          </a:p>
        </p:txBody>
      </p:sp>
      <p:pic>
        <p:nvPicPr>
          <p:cNvPr id="244" name="Woman-On-A-Window-In-The-Rain-177412939_1255x837.jpeg" descr="Woman-On-A-Window-In-The-Rain-177412939_1255x837.jpeg"/>
          <p:cNvPicPr>
            <a:picLocks noChangeAspect="1"/>
          </p:cNvPicPr>
          <p:nvPr/>
        </p:nvPicPr>
        <p:blipFill>
          <a:blip r:embed="rId3"/>
          <a:stretch>
            <a:fillRect/>
          </a:stretch>
        </p:blipFill>
        <p:spPr>
          <a:xfrm>
            <a:off x="7286914" y="1944122"/>
            <a:ext cx="4454633" cy="2969756"/>
          </a:xfrm>
          <a:prstGeom prst="rect">
            <a:avLst/>
          </a:prstGeom>
          <a:ln w="12700">
            <a:miter lim="400000"/>
          </a:ln>
        </p:spPr>
      </p:pic>
      <p:sp>
        <p:nvSpPr>
          <p:cNvPr id="245" name="Title 1"/>
          <p:cNvSpPr txBox="1">
            <a:spLocks noGrp="1"/>
          </p:cNvSpPr>
          <p:nvPr>
            <p:ph type="title"/>
          </p:nvPr>
        </p:nvSpPr>
        <p:spPr>
          <a:prstGeom prst="rect">
            <a:avLst/>
          </a:prstGeom>
        </p:spPr>
        <p:txBody>
          <a:bodyPr/>
          <a:lstStyle>
            <a:lvl1pPr>
              <a:lnSpc>
                <a:spcPct val="60000"/>
              </a:lnSpc>
            </a:lvl1pPr>
          </a:lstStyle>
          <a:p>
            <a:r>
              <a:t>LOW Self-Esteem Checklist</a:t>
            </a:r>
          </a:p>
        </p:txBody>
      </p:sp>
      <p:sp>
        <p:nvSpPr>
          <p:cNvPr id="246" name="Content Placeholder 2"/>
          <p:cNvSpPr txBox="1"/>
          <p:nvPr/>
        </p:nvSpPr>
        <p:spPr>
          <a:xfrm>
            <a:off x="838200" y="1408970"/>
            <a:ext cx="105156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defTabSz="740662">
              <a:lnSpc>
                <a:spcPct val="90000"/>
              </a:lnSpc>
              <a:defRPr sz="2900" b="1" i="1">
                <a:solidFill>
                  <a:srgbClr val="FFFFFF"/>
                </a:solidFill>
              </a:defRPr>
            </a:pPr>
            <a:r>
              <a:t>For many people a struggle with low </a:t>
            </a:r>
            <a:br/>
            <a:r>
              <a:t>self-esteem is lifelong. Do you: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43">
                                            <p:bg/>
                                          </p:spTgt>
                                        </p:tgtEl>
                                        <p:attrNameLst>
                                          <p:attrName>style.visibility</p:attrName>
                                        </p:attrNameLst>
                                      </p:cBhvr>
                                      <p:to>
                                        <p:strVal val="visible"/>
                                      </p:to>
                                    </p:set>
                                    <p:anim calcmode="lin" valueType="num">
                                      <p:cBhvr>
                                        <p:cTn id="7" dur="1000" fill="hold"/>
                                        <p:tgtEl>
                                          <p:spTgt spid="243">
                                            <p:bg/>
                                          </p:spTgt>
                                        </p:tgtEl>
                                        <p:attrNameLst>
                                          <p:attrName>ppt_x</p:attrName>
                                        </p:attrNameLst>
                                      </p:cBhvr>
                                      <p:tavLst>
                                        <p:tav tm="0">
                                          <p:val>
                                            <p:strVal val="0-#ppt_w/2"/>
                                          </p:val>
                                        </p:tav>
                                        <p:tav tm="100000">
                                          <p:val>
                                            <p:strVal val="#ppt_x"/>
                                          </p:val>
                                        </p:tav>
                                      </p:tavLst>
                                    </p:anim>
                                    <p:anim calcmode="lin" valueType="num">
                                      <p:cBhvr>
                                        <p:cTn id="8" dur="1000" fill="hold"/>
                                        <p:tgtEl>
                                          <p:spTgt spid="243">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243">
                                            <p:txEl>
                                              <p:pRg st="0" end="0"/>
                                            </p:txEl>
                                          </p:spTgt>
                                        </p:tgtEl>
                                        <p:attrNameLst>
                                          <p:attrName>style.visibility</p:attrName>
                                        </p:attrNameLst>
                                      </p:cBhvr>
                                      <p:to>
                                        <p:strVal val="visible"/>
                                      </p:to>
                                    </p:set>
                                    <p:anim calcmode="lin" valueType="num">
                                      <p:cBhvr>
                                        <p:cTn id="11" dur="1000" fill="hold"/>
                                        <p:tgtEl>
                                          <p:spTgt spid="243">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243">
                                            <p:txEl>
                                              <p:pRg st="1" end="1"/>
                                            </p:txEl>
                                          </p:spTgt>
                                        </p:tgtEl>
                                        <p:attrNameLst>
                                          <p:attrName>style.visibility</p:attrName>
                                        </p:attrNameLst>
                                      </p:cBhvr>
                                      <p:to>
                                        <p:strVal val="visible"/>
                                      </p:to>
                                    </p:set>
                                    <p:anim calcmode="lin" valueType="num">
                                      <p:cBhvr>
                                        <p:cTn id="17" dur="1000" fill="hold"/>
                                        <p:tgtEl>
                                          <p:spTgt spid="243">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243">
                                            <p:txEl>
                                              <p:pRg st="2" end="2"/>
                                            </p:txEl>
                                          </p:spTgt>
                                        </p:tgtEl>
                                        <p:attrNameLst>
                                          <p:attrName>style.visibility</p:attrName>
                                        </p:attrNameLst>
                                      </p:cBhvr>
                                      <p:to>
                                        <p:strVal val="visible"/>
                                      </p:to>
                                    </p:set>
                                    <p:anim calcmode="lin" valueType="num">
                                      <p:cBhvr>
                                        <p:cTn id="23" dur="1000" fill="hold"/>
                                        <p:tgtEl>
                                          <p:spTgt spid="243">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1" nodeType="clickEffect">
                                  <p:stCondLst>
                                    <p:cond delay="0"/>
                                  </p:stCondLst>
                                  <p:iterate>
                                    <p:tmAbs val="0"/>
                                  </p:iterate>
                                  <p:childTnLst>
                                    <p:set>
                                      <p:cBhvr>
                                        <p:cTn id="28" fill="hold"/>
                                        <p:tgtEl>
                                          <p:spTgt spid="243">
                                            <p:txEl>
                                              <p:pRg st="3" end="3"/>
                                            </p:txEl>
                                          </p:spTgt>
                                        </p:tgtEl>
                                        <p:attrNameLst>
                                          <p:attrName>style.visibility</p:attrName>
                                        </p:attrNameLst>
                                      </p:cBhvr>
                                      <p:to>
                                        <p:strVal val="visible"/>
                                      </p:to>
                                    </p:set>
                                    <p:anim calcmode="lin" valueType="num">
                                      <p:cBhvr>
                                        <p:cTn id="29" dur="1000" fill="hold"/>
                                        <p:tgtEl>
                                          <p:spTgt spid="243">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24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 grpId="1" build="p" bldLvl="5"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Content Placeholder 2"/>
          <p:cNvSpPr txBox="1">
            <a:spLocks noGrp="1"/>
          </p:cNvSpPr>
          <p:nvPr>
            <p:ph type="body" sz="half" idx="1"/>
          </p:nvPr>
        </p:nvSpPr>
        <p:spPr>
          <a:xfrm>
            <a:off x="876300" y="2600568"/>
            <a:ext cx="6276304" cy="4939273"/>
          </a:xfrm>
          <a:prstGeom prst="rect">
            <a:avLst/>
          </a:prstGeom>
        </p:spPr>
        <p:txBody>
          <a:bodyPr/>
          <a:lstStyle/>
          <a:p>
            <a:pPr marL="290763" indent="-290763" defTabSz="740662">
              <a:buSzPct val="60000"/>
              <a:buFontTx/>
              <a:buBlip>
                <a:blip r:embed="rId2"/>
              </a:buBlip>
              <a:defRPr sz="2900"/>
            </a:pPr>
            <a:r>
              <a:t>Often worry about what others think of you</a:t>
            </a:r>
          </a:p>
          <a:p>
            <a:pPr marL="290763" indent="-290763" defTabSz="740662">
              <a:buSzPct val="60000"/>
              <a:buFontTx/>
              <a:buBlip>
                <a:blip r:embed="rId2"/>
              </a:buBlip>
              <a:defRPr sz="2900"/>
            </a:pPr>
            <a:r>
              <a:t>Not feel others approve of you</a:t>
            </a:r>
          </a:p>
          <a:p>
            <a:pPr marL="290763" indent="-290763" defTabSz="740662">
              <a:buSzPct val="60000"/>
              <a:buFontTx/>
              <a:buBlip>
                <a:blip r:embed="rId2"/>
              </a:buBlip>
              <a:defRPr sz="2900"/>
            </a:pPr>
            <a:r>
              <a:t>Think life lacks purpose and direction</a:t>
            </a:r>
          </a:p>
        </p:txBody>
      </p:sp>
      <p:pic>
        <p:nvPicPr>
          <p:cNvPr id="249" name="Woman-On-A-Window-In-The-Rain-177412939_1255x837.jpeg" descr="Woman-On-A-Window-In-The-Rain-177412939_1255x837.jpeg"/>
          <p:cNvPicPr>
            <a:picLocks noChangeAspect="1"/>
          </p:cNvPicPr>
          <p:nvPr/>
        </p:nvPicPr>
        <p:blipFill>
          <a:blip r:embed="rId3"/>
          <a:stretch>
            <a:fillRect/>
          </a:stretch>
        </p:blipFill>
        <p:spPr>
          <a:xfrm>
            <a:off x="7286914" y="1944122"/>
            <a:ext cx="4454633" cy="2969756"/>
          </a:xfrm>
          <a:prstGeom prst="rect">
            <a:avLst/>
          </a:prstGeom>
          <a:ln w="12700">
            <a:miter lim="400000"/>
          </a:ln>
        </p:spPr>
      </p:pic>
      <p:sp>
        <p:nvSpPr>
          <p:cNvPr id="250" name="Title 1"/>
          <p:cNvSpPr txBox="1">
            <a:spLocks noGrp="1"/>
          </p:cNvSpPr>
          <p:nvPr>
            <p:ph type="title"/>
          </p:nvPr>
        </p:nvSpPr>
        <p:spPr>
          <a:prstGeom prst="rect">
            <a:avLst/>
          </a:prstGeom>
        </p:spPr>
        <p:txBody>
          <a:bodyPr/>
          <a:lstStyle>
            <a:lvl1pPr>
              <a:lnSpc>
                <a:spcPct val="60000"/>
              </a:lnSpc>
            </a:lvl1pPr>
          </a:lstStyle>
          <a:p>
            <a:r>
              <a:t>LOW Self-Esteem Checklist</a:t>
            </a:r>
          </a:p>
        </p:txBody>
      </p:sp>
      <p:sp>
        <p:nvSpPr>
          <p:cNvPr id="251" name="Content Placeholder 2"/>
          <p:cNvSpPr txBox="1"/>
          <p:nvPr/>
        </p:nvSpPr>
        <p:spPr>
          <a:xfrm>
            <a:off x="838200" y="1408970"/>
            <a:ext cx="105156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defTabSz="740662">
              <a:lnSpc>
                <a:spcPct val="90000"/>
              </a:lnSpc>
              <a:defRPr sz="2900" b="1" i="1">
                <a:solidFill>
                  <a:srgbClr val="FFFFFF"/>
                </a:solidFill>
              </a:defRPr>
            </a:pPr>
            <a:r>
              <a:t>For many people a struggle with low </a:t>
            </a:r>
            <a:br/>
            <a:r>
              <a:t>self-esteem is lifelong. Do you: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48">
                                            <p:bg/>
                                          </p:spTgt>
                                        </p:tgtEl>
                                        <p:attrNameLst>
                                          <p:attrName>style.visibility</p:attrName>
                                        </p:attrNameLst>
                                      </p:cBhvr>
                                      <p:to>
                                        <p:strVal val="visible"/>
                                      </p:to>
                                    </p:set>
                                    <p:anim calcmode="lin" valueType="num">
                                      <p:cBhvr>
                                        <p:cTn id="7" dur="1000" fill="hold"/>
                                        <p:tgtEl>
                                          <p:spTgt spid="248">
                                            <p:bg/>
                                          </p:spTgt>
                                        </p:tgtEl>
                                        <p:attrNameLst>
                                          <p:attrName>ppt_x</p:attrName>
                                        </p:attrNameLst>
                                      </p:cBhvr>
                                      <p:tavLst>
                                        <p:tav tm="0">
                                          <p:val>
                                            <p:strVal val="0-#ppt_w/2"/>
                                          </p:val>
                                        </p:tav>
                                        <p:tav tm="100000">
                                          <p:val>
                                            <p:strVal val="#ppt_x"/>
                                          </p:val>
                                        </p:tav>
                                      </p:tavLst>
                                    </p:anim>
                                    <p:anim calcmode="lin" valueType="num">
                                      <p:cBhvr>
                                        <p:cTn id="8" dur="1000" fill="hold"/>
                                        <p:tgtEl>
                                          <p:spTgt spid="248">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248">
                                            <p:txEl>
                                              <p:pRg st="0" end="0"/>
                                            </p:txEl>
                                          </p:spTgt>
                                        </p:tgtEl>
                                        <p:attrNameLst>
                                          <p:attrName>style.visibility</p:attrName>
                                        </p:attrNameLst>
                                      </p:cBhvr>
                                      <p:to>
                                        <p:strVal val="visible"/>
                                      </p:to>
                                    </p:set>
                                    <p:anim calcmode="lin" valueType="num">
                                      <p:cBhvr>
                                        <p:cTn id="11" dur="1000" fill="hold"/>
                                        <p:tgtEl>
                                          <p:spTgt spid="248">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4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248">
                                            <p:txEl>
                                              <p:pRg st="1" end="1"/>
                                            </p:txEl>
                                          </p:spTgt>
                                        </p:tgtEl>
                                        <p:attrNameLst>
                                          <p:attrName>style.visibility</p:attrName>
                                        </p:attrNameLst>
                                      </p:cBhvr>
                                      <p:to>
                                        <p:strVal val="visible"/>
                                      </p:to>
                                    </p:set>
                                    <p:anim calcmode="lin" valueType="num">
                                      <p:cBhvr>
                                        <p:cTn id="17" dur="1000" fill="hold"/>
                                        <p:tgtEl>
                                          <p:spTgt spid="248">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4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248">
                                            <p:txEl>
                                              <p:pRg st="2" end="2"/>
                                            </p:txEl>
                                          </p:spTgt>
                                        </p:tgtEl>
                                        <p:attrNameLst>
                                          <p:attrName>style.visibility</p:attrName>
                                        </p:attrNameLst>
                                      </p:cBhvr>
                                      <p:to>
                                        <p:strVal val="visible"/>
                                      </p:to>
                                    </p:set>
                                    <p:anim calcmode="lin" valueType="num">
                                      <p:cBhvr>
                                        <p:cTn id="23" dur="1000" fill="hold"/>
                                        <p:tgtEl>
                                          <p:spTgt spid="248">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4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 grpId="1" build="p" bldLvl="5"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Content Placeholder 2"/>
          <p:cNvSpPr txBox="1">
            <a:spLocks noGrp="1"/>
          </p:cNvSpPr>
          <p:nvPr>
            <p:ph type="body" sz="half" idx="1"/>
          </p:nvPr>
        </p:nvSpPr>
        <p:spPr>
          <a:xfrm>
            <a:off x="876300" y="2600568"/>
            <a:ext cx="5766915" cy="4939273"/>
          </a:xfrm>
          <a:prstGeom prst="rect">
            <a:avLst/>
          </a:prstGeom>
        </p:spPr>
        <p:txBody>
          <a:bodyPr/>
          <a:lstStyle/>
          <a:p>
            <a:pPr marL="290763" indent="-290763" defTabSz="740662">
              <a:buSzPct val="60000"/>
              <a:buFontTx/>
              <a:buBlip>
                <a:blip r:embed="rId2"/>
              </a:buBlip>
              <a:defRPr sz="2900"/>
            </a:pPr>
            <a:r>
              <a:t>Worry about saying or doing the wrong thing</a:t>
            </a:r>
          </a:p>
          <a:p>
            <a:pPr marL="290763" indent="-290763" defTabSz="740662">
              <a:buSzPct val="60000"/>
              <a:buFontTx/>
              <a:buBlip>
                <a:blip r:embed="rId2"/>
              </a:buBlip>
              <a:defRPr sz="2900"/>
            </a:pPr>
            <a:r>
              <a:t>Focus on the needs of others more than your own</a:t>
            </a:r>
          </a:p>
          <a:p>
            <a:pPr marL="290763" indent="-290763" defTabSz="740662">
              <a:buSzPct val="60000"/>
              <a:buFontTx/>
              <a:buBlip>
                <a:blip r:embed="rId2"/>
              </a:buBlip>
              <a:defRPr sz="2900"/>
            </a:pPr>
            <a:r>
              <a:t>Feel pessimistic and negative most of the time</a:t>
            </a:r>
          </a:p>
        </p:txBody>
      </p:sp>
      <p:sp>
        <p:nvSpPr>
          <p:cNvPr id="254" name="Title 1"/>
          <p:cNvSpPr txBox="1">
            <a:spLocks noGrp="1"/>
          </p:cNvSpPr>
          <p:nvPr>
            <p:ph type="title"/>
          </p:nvPr>
        </p:nvSpPr>
        <p:spPr>
          <a:prstGeom prst="rect">
            <a:avLst/>
          </a:prstGeom>
        </p:spPr>
        <p:txBody>
          <a:bodyPr/>
          <a:lstStyle>
            <a:lvl1pPr>
              <a:lnSpc>
                <a:spcPct val="60000"/>
              </a:lnSpc>
            </a:lvl1pPr>
          </a:lstStyle>
          <a:p>
            <a:r>
              <a:t>LOW Self-Esteem Checklist</a:t>
            </a:r>
          </a:p>
        </p:txBody>
      </p:sp>
      <p:sp>
        <p:nvSpPr>
          <p:cNvPr id="255" name="Content Placeholder 2"/>
          <p:cNvSpPr txBox="1"/>
          <p:nvPr/>
        </p:nvSpPr>
        <p:spPr>
          <a:xfrm>
            <a:off x="838200" y="1408970"/>
            <a:ext cx="105156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defTabSz="740662">
              <a:lnSpc>
                <a:spcPct val="90000"/>
              </a:lnSpc>
              <a:defRPr sz="2900" b="1" i="1">
                <a:solidFill>
                  <a:srgbClr val="FFFFFF"/>
                </a:solidFill>
              </a:defRPr>
            </a:pPr>
            <a:r>
              <a:t>For many people a struggle with low </a:t>
            </a:r>
            <a:br/>
            <a:r>
              <a:t>self-esteem is lifelong. Do you: </a:t>
            </a:r>
          </a:p>
        </p:txBody>
      </p:sp>
      <p:pic>
        <p:nvPicPr>
          <p:cNvPr id="256" name="Young-girl-feeling-alone-and-solitude-at-home-1135282107_1258x838.jpeg" descr="Young-girl-feeling-alone-and-solitude-at-home-1135282107_1258x838.jpeg"/>
          <p:cNvPicPr>
            <a:picLocks noChangeAspect="1"/>
          </p:cNvPicPr>
          <p:nvPr/>
        </p:nvPicPr>
        <p:blipFill>
          <a:blip r:embed="rId3"/>
          <a:stretch>
            <a:fillRect/>
          </a:stretch>
        </p:blipFill>
        <p:spPr>
          <a:xfrm>
            <a:off x="7181781" y="1813100"/>
            <a:ext cx="4847699" cy="323180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55"/>
                                        </p:tgtEl>
                                        <p:attrNameLst>
                                          <p:attrName>style.visibility</p:attrName>
                                        </p:attrNameLst>
                                      </p:cBhvr>
                                      <p:to>
                                        <p:strVal val="visible"/>
                                      </p:to>
                                    </p:set>
                                    <p:anim calcmode="lin" valueType="num">
                                      <p:cBhvr>
                                        <p:cTn id="7" dur="1000" fill="hold"/>
                                        <p:tgtEl>
                                          <p:spTgt spid="255"/>
                                        </p:tgtEl>
                                        <p:attrNameLst>
                                          <p:attrName>ppt_x</p:attrName>
                                        </p:attrNameLst>
                                      </p:cBhvr>
                                      <p:tavLst>
                                        <p:tav tm="0">
                                          <p:val>
                                            <p:strVal val="0-#ppt_w/2"/>
                                          </p:val>
                                        </p:tav>
                                        <p:tav tm="100000">
                                          <p:val>
                                            <p:strVal val="#ppt_x"/>
                                          </p:val>
                                        </p:tav>
                                      </p:tavLst>
                                    </p:anim>
                                    <p:anim calcmode="lin" valueType="num">
                                      <p:cBhvr>
                                        <p:cTn id="8" dur="1000" fill="hold"/>
                                        <p:tgtEl>
                                          <p:spTgt spid="25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3" presetClass="entr" presetSubtype="16" fill="hold" grpId="2" nodeType="afterEffect">
                                  <p:stCondLst>
                                    <p:cond delay="0"/>
                                  </p:stCondLst>
                                  <p:iterate>
                                    <p:tmAbs val="0"/>
                                  </p:iterate>
                                  <p:childTnLst>
                                    <p:set>
                                      <p:cBhvr>
                                        <p:cTn id="11" fill="hold"/>
                                        <p:tgtEl>
                                          <p:spTgt spid="256"/>
                                        </p:tgtEl>
                                        <p:attrNameLst>
                                          <p:attrName>style.visibility</p:attrName>
                                        </p:attrNameLst>
                                      </p:cBhvr>
                                      <p:to>
                                        <p:strVal val="visible"/>
                                      </p:to>
                                    </p:set>
                                    <p:anim calcmode="lin" valueType="num">
                                      <p:cBhvr>
                                        <p:cTn id="12" dur="1000" fill="hold"/>
                                        <p:tgtEl>
                                          <p:spTgt spid="256"/>
                                        </p:tgtEl>
                                        <p:attrNameLst>
                                          <p:attrName>ppt_w</p:attrName>
                                        </p:attrNameLst>
                                      </p:cBhvr>
                                      <p:tavLst>
                                        <p:tav tm="0">
                                          <p:val>
                                            <p:fltVal val="0"/>
                                          </p:val>
                                        </p:tav>
                                        <p:tav tm="100000">
                                          <p:val>
                                            <p:strVal val="#ppt_w"/>
                                          </p:val>
                                        </p:tav>
                                      </p:tavLst>
                                    </p:anim>
                                    <p:anim calcmode="lin" valueType="num">
                                      <p:cBhvr>
                                        <p:cTn id="13" dur="1000" fill="hold"/>
                                        <p:tgtEl>
                                          <p:spTgt spid="256"/>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3" nodeType="clickEffect">
                                  <p:stCondLst>
                                    <p:cond delay="0"/>
                                  </p:stCondLst>
                                  <p:iterate>
                                    <p:tmAbs val="0"/>
                                  </p:iterate>
                                  <p:childTnLst>
                                    <p:set>
                                      <p:cBhvr>
                                        <p:cTn id="17" fill="hold"/>
                                        <p:tgtEl>
                                          <p:spTgt spid="253">
                                            <p:bg/>
                                          </p:spTgt>
                                        </p:tgtEl>
                                        <p:attrNameLst>
                                          <p:attrName>style.visibility</p:attrName>
                                        </p:attrNameLst>
                                      </p:cBhvr>
                                      <p:to>
                                        <p:strVal val="visible"/>
                                      </p:to>
                                    </p:set>
                                    <p:anim calcmode="lin" valueType="num">
                                      <p:cBhvr>
                                        <p:cTn id="18" dur="1000" fill="hold"/>
                                        <p:tgtEl>
                                          <p:spTgt spid="253">
                                            <p:bg/>
                                          </p:spTgt>
                                        </p:tgtEl>
                                        <p:attrNameLst>
                                          <p:attrName>ppt_x</p:attrName>
                                        </p:attrNameLst>
                                      </p:cBhvr>
                                      <p:tavLst>
                                        <p:tav tm="0">
                                          <p:val>
                                            <p:strVal val="0-#ppt_w/2"/>
                                          </p:val>
                                        </p:tav>
                                        <p:tav tm="100000">
                                          <p:val>
                                            <p:strVal val="#ppt_x"/>
                                          </p:val>
                                        </p:tav>
                                      </p:tavLst>
                                    </p:anim>
                                    <p:anim calcmode="lin" valueType="num">
                                      <p:cBhvr>
                                        <p:cTn id="19" dur="1000" fill="hold"/>
                                        <p:tgtEl>
                                          <p:spTgt spid="253">
                                            <p:bg/>
                                          </p:spTgt>
                                        </p:tgtEl>
                                        <p:attrNameLst>
                                          <p:attrName>ppt_y</p:attrName>
                                        </p:attrNameLst>
                                      </p:cBhvr>
                                      <p:tavLst>
                                        <p:tav tm="0">
                                          <p:val>
                                            <p:strVal val="#ppt_y"/>
                                          </p:val>
                                        </p:tav>
                                        <p:tav tm="100000">
                                          <p:val>
                                            <p:strVal val="#ppt_y"/>
                                          </p:val>
                                        </p:tav>
                                      </p:tavLst>
                                    </p:anim>
                                  </p:childTnLst>
                                </p:cTn>
                              </p:par>
                              <p:par>
                                <p:cTn id="20" presetID="2" presetClass="entr" presetSubtype="8" fill="hold" grpId="3" nodeType="withEffect">
                                  <p:stCondLst>
                                    <p:cond delay="0"/>
                                  </p:stCondLst>
                                  <p:iterate>
                                    <p:tmAbs val="0"/>
                                  </p:iterate>
                                  <p:childTnLst>
                                    <p:set>
                                      <p:cBhvr>
                                        <p:cTn id="21" fill="hold"/>
                                        <p:tgtEl>
                                          <p:spTgt spid="253">
                                            <p:txEl>
                                              <p:pRg st="0" end="0"/>
                                            </p:txEl>
                                          </p:spTgt>
                                        </p:tgtEl>
                                        <p:attrNameLst>
                                          <p:attrName>style.visibility</p:attrName>
                                        </p:attrNameLst>
                                      </p:cBhvr>
                                      <p:to>
                                        <p:strVal val="visible"/>
                                      </p:to>
                                    </p:set>
                                    <p:anim calcmode="lin" valueType="num">
                                      <p:cBhvr>
                                        <p:cTn id="22" dur="1000" fill="hold"/>
                                        <p:tgtEl>
                                          <p:spTgt spid="253">
                                            <p:txEl>
                                              <p:pRg st="0" end="0"/>
                                            </p:txEl>
                                          </p:spTgt>
                                        </p:tgtEl>
                                        <p:attrNameLst>
                                          <p:attrName>ppt_x</p:attrName>
                                        </p:attrNameLst>
                                      </p:cBhvr>
                                      <p:tavLst>
                                        <p:tav tm="0">
                                          <p:val>
                                            <p:strVal val="0-#ppt_w/2"/>
                                          </p:val>
                                        </p:tav>
                                        <p:tav tm="100000">
                                          <p:val>
                                            <p:strVal val="#ppt_x"/>
                                          </p:val>
                                        </p:tav>
                                      </p:tavLst>
                                    </p:anim>
                                    <p:anim calcmode="lin" valueType="num">
                                      <p:cBhvr>
                                        <p:cTn id="23" dur="1000" fill="hold"/>
                                        <p:tgtEl>
                                          <p:spTgt spid="25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3" nodeType="clickEffect">
                                  <p:stCondLst>
                                    <p:cond delay="0"/>
                                  </p:stCondLst>
                                  <p:iterate>
                                    <p:tmAbs val="0"/>
                                  </p:iterate>
                                  <p:childTnLst>
                                    <p:set>
                                      <p:cBhvr>
                                        <p:cTn id="27" fill="hold"/>
                                        <p:tgtEl>
                                          <p:spTgt spid="253">
                                            <p:txEl>
                                              <p:pRg st="1" end="1"/>
                                            </p:txEl>
                                          </p:spTgt>
                                        </p:tgtEl>
                                        <p:attrNameLst>
                                          <p:attrName>style.visibility</p:attrName>
                                        </p:attrNameLst>
                                      </p:cBhvr>
                                      <p:to>
                                        <p:strVal val="visible"/>
                                      </p:to>
                                    </p:set>
                                    <p:anim calcmode="lin" valueType="num">
                                      <p:cBhvr>
                                        <p:cTn id="28" dur="1000" fill="hold"/>
                                        <p:tgtEl>
                                          <p:spTgt spid="253">
                                            <p:txEl>
                                              <p:pRg st="1" end="1"/>
                                            </p:txEl>
                                          </p:spTgt>
                                        </p:tgtEl>
                                        <p:attrNameLst>
                                          <p:attrName>ppt_x</p:attrName>
                                        </p:attrNameLst>
                                      </p:cBhvr>
                                      <p:tavLst>
                                        <p:tav tm="0">
                                          <p:val>
                                            <p:strVal val="0-#ppt_w/2"/>
                                          </p:val>
                                        </p:tav>
                                        <p:tav tm="100000">
                                          <p:val>
                                            <p:strVal val="#ppt_x"/>
                                          </p:val>
                                        </p:tav>
                                      </p:tavLst>
                                    </p:anim>
                                    <p:anim calcmode="lin" valueType="num">
                                      <p:cBhvr>
                                        <p:cTn id="29" dur="1000" fill="hold"/>
                                        <p:tgtEl>
                                          <p:spTgt spid="25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3" nodeType="clickEffect">
                                  <p:stCondLst>
                                    <p:cond delay="0"/>
                                  </p:stCondLst>
                                  <p:iterate>
                                    <p:tmAbs val="0"/>
                                  </p:iterate>
                                  <p:childTnLst>
                                    <p:set>
                                      <p:cBhvr>
                                        <p:cTn id="33" fill="hold"/>
                                        <p:tgtEl>
                                          <p:spTgt spid="253">
                                            <p:txEl>
                                              <p:pRg st="2" end="2"/>
                                            </p:txEl>
                                          </p:spTgt>
                                        </p:tgtEl>
                                        <p:attrNameLst>
                                          <p:attrName>style.visibility</p:attrName>
                                        </p:attrNameLst>
                                      </p:cBhvr>
                                      <p:to>
                                        <p:strVal val="visible"/>
                                      </p:to>
                                    </p:set>
                                    <p:anim calcmode="lin" valueType="num">
                                      <p:cBhvr>
                                        <p:cTn id="34" dur="1000" fill="hold"/>
                                        <p:tgtEl>
                                          <p:spTgt spid="253">
                                            <p:txEl>
                                              <p:pRg st="2" end="2"/>
                                            </p:txEl>
                                          </p:spTgt>
                                        </p:tgtEl>
                                        <p:attrNameLst>
                                          <p:attrName>ppt_x</p:attrName>
                                        </p:attrNameLst>
                                      </p:cBhvr>
                                      <p:tavLst>
                                        <p:tav tm="0">
                                          <p:val>
                                            <p:strVal val="0-#ppt_w/2"/>
                                          </p:val>
                                        </p:tav>
                                        <p:tav tm="100000">
                                          <p:val>
                                            <p:strVal val="#ppt_x"/>
                                          </p:val>
                                        </p:tav>
                                      </p:tavLst>
                                    </p:anim>
                                    <p:anim calcmode="lin" valueType="num">
                                      <p:cBhvr>
                                        <p:cTn id="35" dur="1000" fill="hold"/>
                                        <p:tgtEl>
                                          <p:spTgt spid="25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 grpId="3" build="p" bldLvl="5" animBg="1" advAuto="0"/>
      <p:bldP spid="255" grpId="1" animBg="1" advAuto="0"/>
      <p:bldP spid="256" grpId="2" animBg="1"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Content Placeholder 2"/>
          <p:cNvSpPr txBox="1">
            <a:spLocks noGrp="1"/>
          </p:cNvSpPr>
          <p:nvPr>
            <p:ph type="body" sz="half" idx="1"/>
          </p:nvPr>
        </p:nvSpPr>
        <p:spPr>
          <a:xfrm>
            <a:off x="876300" y="2600568"/>
            <a:ext cx="5766915" cy="4939273"/>
          </a:xfrm>
          <a:prstGeom prst="rect">
            <a:avLst/>
          </a:prstGeom>
        </p:spPr>
        <p:txBody>
          <a:bodyPr/>
          <a:lstStyle/>
          <a:p>
            <a:pPr marL="290763" indent="-290763" defTabSz="740662">
              <a:buSzPct val="60000"/>
              <a:buFontTx/>
              <a:buBlip>
                <a:blip r:embed="rId2"/>
              </a:buBlip>
              <a:defRPr sz="2900"/>
            </a:pPr>
            <a:r>
              <a:t>Have difficulty accepting compliments</a:t>
            </a:r>
          </a:p>
          <a:p>
            <a:pPr marL="290763" indent="-290763" defTabSz="740662">
              <a:buSzPct val="60000"/>
              <a:buFontTx/>
              <a:buBlip>
                <a:blip r:embed="rId2"/>
              </a:buBlip>
              <a:defRPr sz="2900"/>
            </a:pPr>
            <a:r>
              <a:t>Depend on others for your happiness</a:t>
            </a:r>
          </a:p>
          <a:p>
            <a:pPr marL="290763" indent="-290763" defTabSz="740662">
              <a:buSzPct val="60000"/>
              <a:buFontTx/>
              <a:buBlip>
                <a:blip r:embed="rId2"/>
              </a:buBlip>
              <a:defRPr sz="2900"/>
            </a:pPr>
            <a:r>
              <a:t>Often feel inadequate or insecure</a:t>
            </a:r>
          </a:p>
        </p:txBody>
      </p:sp>
      <p:sp>
        <p:nvSpPr>
          <p:cNvPr id="259" name="Title 1"/>
          <p:cNvSpPr txBox="1">
            <a:spLocks noGrp="1"/>
          </p:cNvSpPr>
          <p:nvPr>
            <p:ph type="title"/>
          </p:nvPr>
        </p:nvSpPr>
        <p:spPr>
          <a:prstGeom prst="rect">
            <a:avLst/>
          </a:prstGeom>
        </p:spPr>
        <p:txBody>
          <a:bodyPr/>
          <a:lstStyle>
            <a:lvl1pPr>
              <a:lnSpc>
                <a:spcPct val="60000"/>
              </a:lnSpc>
            </a:lvl1pPr>
          </a:lstStyle>
          <a:p>
            <a:r>
              <a:t>LOW Self-Esteem Checklist</a:t>
            </a:r>
          </a:p>
        </p:txBody>
      </p:sp>
      <p:sp>
        <p:nvSpPr>
          <p:cNvPr id="260" name="Content Placeholder 2"/>
          <p:cNvSpPr txBox="1"/>
          <p:nvPr/>
        </p:nvSpPr>
        <p:spPr>
          <a:xfrm>
            <a:off x="838200" y="1408970"/>
            <a:ext cx="105156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defTabSz="740662">
              <a:lnSpc>
                <a:spcPct val="90000"/>
              </a:lnSpc>
              <a:defRPr sz="2900" b="1" i="1">
                <a:solidFill>
                  <a:srgbClr val="FFFFFF"/>
                </a:solidFill>
              </a:defRPr>
            </a:pPr>
            <a:r>
              <a:t>For many people a struggle with low </a:t>
            </a:r>
            <a:br/>
            <a:r>
              <a:t>self-esteem is lifelong. Do you: </a:t>
            </a:r>
          </a:p>
        </p:txBody>
      </p:sp>
      <p:pic>
        <p:nvPicPr>
          <p:cNvPr id="261" name="Young-girl-feeling-alone-and-solitude-at-home-1135282107_1258x838.jpeg" descr="Young-girl-feeling-alone-and-solitude-at-home-1135282107_1258x838.jpeg"/>
          <p:cNvPicPr>
            <a:picLocks noChangeAspect="1"/>
          </p:cNvPicPr>
          <p:nvPr/>
        </p:nvPicPr>
        <p:blipFill>
          <a:blip r:embed="rId3"/>
          <a:stretch>
            <a:fillRect/>
          </a:stretch>
        </p:blipFill>
        <p:spPr>
          <a:xfrm>
            <a:off x="7181781" y="1813100"/>
            <a:ext cx="4847700" cy="323180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58">
                                            <p:bg/>
                                          </p:spTgt>
                                        </p:tgtEl>
                                        <p:attrNameLst>
                                          <p:attrName>style.visibility</p:attrName>
                                        </p:attrNameLst>
                                      </p:cBhvr>
                                      <p:to>
                                        <p:strVal val="visible"/>
                                      </p:to>
                                    </p:set>
                                    <p:anim calcmode="lin" valueType="num">
                                      <p:cBhvr>
                                        <p:cTn id="7" dur="1000" fill="hold"/>
                                        <p:tgtEl>
                                          <p:spTgt spid="258">
                                            <p:bg/>
                                          </p:spTgt>
                                        </p:tgtEl>
                                        <p:attrNameLst>
                                          <p:attrName>ppt_x</p:attrName>
                                        </p:attrNameLst>
                                      </p:cBhvr>
                                      <p:tavLst>
                                        <p:tav tm="0">
                                          <p:val>
                                            <p:strVal val="0-#ppt_w/2"/>
                                          </p:val>
                                        </p:tav>
                                        <p:tav tm="100000">
                                          <p:val>
                                            <p:strVal val="#ppt_x"/>
                                          </p:val>
                                        </p:tav>
                                      </p:tavLst>
                                    </p:anim>
                                    <p:anim calcmode="lin" valueType="num">
                                      <p:cBhvr>
                                        <p:cTn id="8" dur="1000" fill="hold"/>
                                        <p:tgtEl>
                                          <p:spTgt spid="258">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258">
                                            <p:txEl>
                                              <p:pRg st="0" end="0"/>
                                            </p:txEl>
                                          </p:spTgt>
                                        </p:tgtEl>
                                        <p:attrNameLst>
                                          <p:attrName>style.visibility</p:attrName>
                                        </p:attrNameLst>
                                      </p:cBhvr>
                                      <p:to>
                                        <p:strVal val="visible"/>
                                      </p:to>
                                    </p:set>
                                    <p:anim calcmode="lin" valueType="num">
                                      <p:cBhvr>
                                        <p:cTn id="11" dur="1000" fill="hold"/>
                                        <p:tgtEl>
                                          <p:spTgt spid="258">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5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258">
                                            <p:txEl>
                                              <p:pRg st="1" end="1"/>
                                            </p:txEl>
                                          </p:spTgt>
                                        </p:tgtEl>
                                        <p:attrNameLst>
                                          <p:attrName>style.visibility</p:attrName>
                                        </p:attrNameLst>
                                      </p:cBhvr>
                                      <p:to>
                                        <p:strVal val="visible"/>
                                      </p:to>
                                    </p:set>
                                    <p:anim calcmode="lin" valueType="num">
                                      <p:cBhvr>
                                        <p:cTn id="17" dur="1000" fill="hold"/>
                                        <p:tgtEl>
                                          <p:spTgt spid="258">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5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258">
                                            <p:txEl>
                                              <p:pRg st="2" end="2"/>
                                            </p:txEl>
                                          </p:spTgt>
                                        </p:tgtEl>
                                        <p:attrNameLst>
                                          <p:attrName>style.visibility</p:attrName>
                                        </p:attrNameLst>
                                      </p:cBhvr>
                                      <p:to>
                                        <p:strVal val="visible"/>
                                      </p:to>
                                    </p:set>
                                    <p:anim calcmode="lin" valueType="num">
                                      <p:cBhvr>
                                        <p:cTn id="23" dur="1000" fill="hold"/>
                                        <p:tgtEl>
                                          <p:spTgt spid="258">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5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1" build="p" bldLvl="5"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Content Placeholder 2"/>
          <p:cNvSpPr txBox="1">
            <a:spLocks noGrp="1"/>
          </p:cNvSpPr>
          <p:nvPr>
            <p:ph type="body" sz="half" idx="1"/>
          </p:nvPr>
        </p:nvSpPr>
        <p:spPr>
          <a:xfrm>
            <a:off x="876300" y="2600568"/>
            <a:ext cx="5766915" cy="4939273"/>
          </a:xfrm>
          <a:prstGeom prst="rect">
            <a:avLst/>
          </a:prstGeom>
        </p:spPr>
        <p:txBody>
          <a:bodyPr/>
          <a:lstStyle/>
          <a:p>
            <a:pPr marL="290763" indent="-290763" defTabSz="740662">
              <a:buSzPct val="60000"/>
              <a:buFontTx/>
              <a:buBlip>
                <a:blip r:embed="rId2"/>
              </a:buBlip>
              <a:defRPr sz="2900"/>
            </a:pPr>
            <a:r>
              <a:t>Have an unusually high fear of failure</a:t>
            </a:r>
          </a:p>
          <a:p>
            <a:pPr marL="290763" indent="-290763" defTabSz="740662">
              <a:buSzPct val="60000"/>
              <a:buFontTx/>
              <a:buBlip>
                <a:blip r:embed="rId2"/>
              </a:buBlip>
              <a:defRPr sz="2900"/>
            </a:pPr>
            <a:r>
              <a:t>Feel badly about yourself most of the time</a:t>
            </a:r>
          </a:p>
          <a:p>
            <a:pPr marL="290763" indent="-290763" defTabSz="740662">
              <a:buSzPct val="60000"/>
              <a:buFontTx/>
              <a:buBlip>
                <a:blip r:embed="rId2"/>
              </a:buBlip>
              <a:defRPr sz="2900"/>
            </a:pPr>
            <a:r>
              <a:t>Harm or injure yourself</a:t>
            </a:r>
          </a:p>
        </p:txBody>
      </p:sp>
      <p:sp>
        <p:nvSpPr>
          <p:cNvPr id="264" name="Title 1"/>
          <p:cNvSpPr txBox="1">
            <a:spLocks noGrp="1"/>
          </p:cNvSpPr>
          <p:nvPr>
            <p:ph type="title"/>
          </p:nvPr>
        </p:nvSpPr>
        <p:spPr>
          <a:prstGeom prst="rect">
            <a:avLst/>
          </a:prstGeom>
        </p:spPr>
        <p:txBody>
          <a:bodyPr/>
          <a:lstStyle>
            <a:lvl1pPr>
              <a:lnSpc>
                <a:spcPct val="60000"/>
              </a:lnSpc>
            </a:lvl1pPr>
          </a:lstStyle>
          <a:p>
            <a:r>
              <a:t>LOW Self-Esteem Checklist</a:t>
            </a:r>
          </a:p>
        </p:txBody>
      </p:sp>
      <p:sp>
        <p:nvSpPr>
          <p:cNvPr id="265" name="Content Placeholder 2"/>
          <p:cNvSpPr txBox="1"/>
          <p:nvPr/>
        </p:nvSpPr>
        <p:spPr>
          <a:xfrm>
            <a:off x="838200" y="1408970"/>
            <a:ext cx="1051560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defTabSz="740662">
              <a:lnSpc>
                <a:spcPct val="90000"/>
              </a:lnSpc>
              <a:defRPr sz="2900" b="1" i="1">
                <a:solidFill>
                  <a:srgbClr val="FFFFFF"/>
                </a:solidFill>
              </a:defRPr>
            </a:pPr>
            <a:r>
              <a:t>For many people a struggle with low </a:t>
            </a:r>
            <a:br/>
            <a:r>
              <a:t>self-esteem is lifelong. Do you: </a:t>
            </a:r>
          </a:p>
        </p:txBody>
      </p:sp>
      <p:pic>
        <p:nvPicPr>
          <p:cNvPr id="266" name="Young-girl-feeling-alone-and-solitude-at-home-1135282107_1258x838.jpeg" descr="Young-girl-feeling-alone-and-solitude-at-home-1135282107_1258x838.jpeg"/>
          <p:cNvPicPr>
            <a:picLocks noChangeAspect="1"/>
          </p:cNvPicPr>
          <p:nvPr/>
        </p:nvPicPr>
        <p:blipFill>
          <a:blip r:embed="rId3"/>
          <a:stretch>
            <a:fillRect/>
          </a:stretch>
        </p:blipFill>
        <p:spPr>
          <a:xfrm>
            <a:off x="7181781" y="1813100"/>
            <a:ext cx="4847700" cy="323180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63">
                                            <p:bg/>
                                          </p:spTgt>
                                        </p:tgtEl>
                                        <p:attrNameLst>
                                          <p:attrName>style.visibility</p:attrName>
                                        </p:attrNameLst>
                                      </p:cBhvr>
                                      <p:to>
                                        <p:strVal val="visible"/>
                                      </p:to>
                                    </p:set>
                                    <p:anim calcmode="lin" valueType="num">
                                      <p:cBhvr>
                                        <p:cTn id="7" dur="1000" fill="hold"/>
                                        <p:tgtEl>
                                          <p:spTgt spid="263">
                                            <p:bg/>
                                          </p:spTgt>
                                        </p:tgtEl>
                                        <p:attrNameLst>
                                          <p:attrName>ppt_x</p:attrName>
                                        </p:attrNameLst>
                                      </p:cBhvr>
                                      <p:tavLst>
                                        <p:tav tm="0">
                                          <p:val>
                                            <p:strVal val="0-#ppt_w/2"/>
                                          </p:val>
                                        </p:tav>
                                        <p:tav tm="100000">
                                          <p:val>
                                            <p:strVal val="#ppt_x"/>
                                          </p:val>
                                        </p:tav>
                                      </p:tavLst>
                                    </p:anim>
                                    <p:anim calcmode="lin" valueType="num">
                                      <p:cBhvr>
                                        <p:cTn id="8" dur="1000" fill="hold"/>
                                        <p:tgtEl>
                                          <p:spTgt spid="263">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263">
                                            <p:txEl>
                                              <p:pRg st="0" end="0"/>
                                            </p:txEl>
                                          </p:spTgt>
                                        </p:tgtEl>
                                        <p:attrNameLst>
                                          <p:attrName>style.visibility</p:attrName>
                                        </p:attrNameLst>
                                      </p:cBhvr>
                                      <p:to>
                                        <p:strVal val="visible"/>
                                      </p:to>
                                    </p:set>
                                    <p:anim calcmode="lin" valueType="num">
                                      <p:cBhvr>
                                        <p:cTn id="11" dur="1000" fill="hold"/>
                                        <p:tgtEl>
                                          <p:spTgt spid="263">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263">
                                            <p:txEl>
                                              <p:pRg st="1" end="1"/>
                                            </p:txEl>
                                          </p:spTgt>
                                        </p:tgtEl>
                                        <p:attrNameLst>
                                          <p:attrName>style.visibility</p:attrName>
                                        </p:attrNameLst>
                                      </p:cBhvr>
                                      <p:to>
                                        <p:strVal val="visible"/>
                                      </p:to>
                                    </p:set>
                                    <p:anim calcmode="lin" valueType="num">
                                      <p:cBhvr>
                                        <p:cTn id="17" dur="1000" fill="hold"/>
                                        <p:tgtEl>
                                          <p:spTgt spid="263">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263">
                                            <p:txEl>
                                              <p:pRg st="2" end="2"/>
                                            </p:txEl>
                                          </p:spTgt>
                                        </p:tgtEl>
                                        <p:attrNameLst>
                                          <p:attrName>style.visibility</p:attrName>
                                        </p:attrNameLst>
                                      </p:cBhvr>
                                      <p:to>
                                        <p:strVal val="visible"/>
                                      </p:to>
                                    </p:set>
                                    <p:anim calcmode="lin" valueType="num">
                                      <p:cBhvr>
                                        <p:cTn id="23" dur="1000" fill="hold"/>
                                        <p:tgtEl>
                                          <p:spTgt spid="263">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6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 grpId="1" build="p" bldLvl="5"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Content Placeholder 2"/>
          <p:cNvSpPr txBox="1"/>
          <p:nvPr/>
        </p:nvSpPr>
        <p:spPr>
          <a:xfrm>
            <a:off x="838200" y="1899493"/>
            <a:ext cx="10515600" cy="30590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4000" i="1">
                <a:solidFill>
                  <a:srgbClr val="FFFFFF"/>
                </a:solidFill>
              </a:defRPr>
            </a:lvl1pPr>
          </a:lstStyle>
          <a:p>
            <a:r>
              <a:t>As you look at your answers, what does it indicate about your self-esteem?</a:t>
            </a: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Content Placeholder 2"/>
          <p:cNvSpPr txBox="1">
            <a:spLocks noGrp="1"/>
          </p:cNvSpPr>
          <p:nvPr>
            <p:ph type="body" sz="half" idx="1"/>
          </p:nvPr>
        </p:nvSpPr>
        <p:spPr>
          <a:xfrm>
            <a:off x="850900" y="2930768"/>
            <a:ext cx="6454997" cy="4939273"/>
          </a:xfrm>
          <a:prstGeom prst="rect">
            <a:avLst/>
          </a:prstGeom>
        </p:spPr>
        <p:txBody>
          <a:bodyPr/>
          <a:lstStyle/>
          <a:p>
            <a:pPr marL="290763" indent="-290763" defTabSz="740662">
              <a:buSzPct val="60000"/>
              <a:buFontTx/>
              <a:buBlip>
                <a:blip r:embed="rId2"/>
              </a:buBlip>
              <a:defRPr sz="2900"/>
            </a:pPr>
            <a:r>
              <a:t>I'm growing and learning</a:t>
            </a:r>
          </a:p>
          <a:p>
            <a:pPr marL="290763" indent="-290763" defTabSz="740662">
              <a:buSzPct val="60000"/>
              <a:buFontTx/>
              <a:buBlip>
                <a:blip r:embed="rId2"/>
              </a:buBlip>
              <a:defRPr sz="2900"/>
            </a:pPr>
            <a:r>
              <a:t>I have many talents and positive traits</a:t>
            </a:r>
          </a:p>
          <a:p>
            <a:pPr marL="290763" indent="-290763" defTabSz="740662">
              <a:buSzPct val="60000"/>
              <a:buFontTx/>
              <a:buBlip>
                <a:blip r:embed="rId2"/>
              </a:buBlip>
              <a:defRPr sz="2900"/>
            </a:pPr>
            <a:r>
              <a:t>I am wanted by others</a:t>
            </a:r>
          </a:p>
          <a:p>
            <a:pPr marL="290763" indent="-290763" defTabSz="740662">
              <a:buSzPct val="60000"/>
              <a:buFontTx/>
              <a:buBlip>
                <a:blip r:embed="rId2"/>
              </a:buBlip>
              <a:defRPr sz="2900"/>
            </a:pPr>
            <a:r>
              <a:t>Other people value me</a:t>
            </a:r>
          </a:p>
        </p:txBody>
      </p:sp>
      <p:sp>
        <p:nvSpPr>
          <p:cNvPr id="271" name="Title 1"/>
          <p:cNvSpPr txBox="1">
            <a:spLocks noGrp="1"/>
          </p:cNvSpPr>
          <p:nvPr>
            <p:ph type="title"/>
          </p:nvPr>
        </p:nvSpPr>
        <p:spPr>
          <a:prstGeom prst="rect">
            <a:avLst/>
          </a:prstGeom>
        </p:spPr>
        <p:txBody>
          <a:bodyPr/>
          <a:lstStyle>
            <a:lvl1pPr>
              <a:lnSpc>
                <a:spcPct val="60000"/>
              </a:lnSpc>
            </a:lvl1pPr>
          </a:lstStyle>
          <a:p>
            <a:r>
              <a:t>Healthy Self-Esteem Checklist</a:t>
            </a:r>
          </a:p>
        </p:txBody>
      </p:sp>
      <p:sp>
        <p:nvSpPr>
          <p:cNvPr id="272" name="Content Placeholder 2"/>
          <p:cNvSpPr txBox="1"/>
          <p:nvPr/>
        </p:nvSpPr>
        <p:spPr>
          <a:xfrm>
            <a:off x="838200" y="1408970"/>
            <a:ext cx="1089918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2900" b="1" i="1">
                <a:solidFill>
                  <a:srgbClr val="FFFFFF"/>
                </a:solidFill>
              </a:defRPr>
            </a:lvl1pPr>
          </a:lstStyle>
          <a:p>
            <a:r>
              <a:t>A healthy self-esteem acknowledges both your abilities and limitations. Consider the following checklist and select the statements that apply to you.</a:t>
            </a:r>
          </a:p>
        </p:txBody>
      </p:sp>
      <p:pic>
        <p:nvPicPr>
          <p:cNvPr id="273" name="Older-man-with-gray-beard-giving-the-OK-sign-on-white-471318884_1140x924.jpeg" descr="Older-man-with-gray-beard-giving-the-OK-sign-on-white-471318884_1140x924.jpeg"/>
          <p:cNvPicPr>
            <a:picLocks noChangeAspect="1"/>
          </p:cNvPicPr>
          <p:nvPr/>
        </p:nvPicPr>
        <p:blipFill>
          <a:blip r:embed="rId3"/>
          <a:stretch>
            <a:fillRect/>
          </a:stretch>
        </p:blipFill>
        <p:spPr>
          <a:xfrm>
            <a:off x="7444668" y="2434549"/>
            <a:ext cx="4121659" cy="334227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273"/>
                                        </p:tgtEl>
                                        <p:attrNameLst>
                                          <p:attrName>style.visibility</p:attrName>
                                        </p:attrNameLst>
                                      </p:cBhvr>
                                      <p:to>
                                        <p:strVal val="visible"/>
                                      </p:to>
                                    </p:set>
                                    <p:anim calcmode="lin" valueType="num">
                                      <p:cBhvr>
                                        <p:cTn id="7" dur="1000" fill="hold"/>
                                        <p:tgtEl>
                                          <p:spTgt spid="273"/>
                                        </p:tgtEl>
                                        <p:attrNameLst>
                                          <p:attrName>ppt_w</p:attrName>
                                        </p:attrNameLst>
                                      </p:cBhvr>
                                      <p:tavLst>
                                        <p:tav tm="0">
                                          <p:val>
                                            <p:fltVal val="0"/>
                                          </p:val>
                                        </p:tav>
                                        <p:tav tm="100000">
                                          <p:val>
                                            <p:strVal val="#ppt_w"/>
                                          </p:val>
                                        </p:tav>
                                      </p:tavLst>
                                    </p:anim>
                                    <p:anim calcmode="lin" valueType="num">
                                      <p:cBhvr>
                                        <p:cTn id="8" dur="1000" fill="hold"/>
                                        <p:tgtEl>
                                          <p:spTgt spid="273"/>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 presetClass="entr" presetSubtype="8" fill="hold" grpId="2" nodeType="afterEffect">
                                  <p:stCondLst>
                                    <p:cond delay="0"/>
                                  </p:stCondLst>
                                  <p:iterate>
                                    <p:tmAbs val="0"/>
                                  </p:iterate>
                                  <p:childTnLst>
                                    <p:set>
                                      <p:cBhvr>
                                        <p:cTn id="11" fill="hold"/>
                                        <p:tgtEl>
                                          <p:spTgt spid="272"/>
                                        </p:tgtEl>
                                        <p:attrNameLst>
                                          <p:attrName>style.visibility</p:attrName>
                                        </p:attrNameLst>
                                      </p:cBhvr>
                                      <p:to>
                                        <p:strVal val="visible"/>
                                      </p:to>
                                    </p:set>
                                    <p:anim calcmode="lin" valueType="num">
                                      <p:cBhvr>
                                        <p:cTn id="12" dur="1000" fill="hold"/>
                                        <p:tgtEl>
                                          <p:spTgt spid="272"/>
                                        </p:tgtEl>
                                        <p:attrNameLst>
                                          <p:attrName>ppt_x</p:attrName>
                                        </p:attrNameLst>
                                      </p:cBhvr>
                                      <p:tavLst>
                                        <p:tav tm="0">
                                          <p:val>
                                            <p:strVal val="0-#ppt_w/2"/>
                                          </p:val>
                                        </p:tav>
                                        <p:tav tm="100000">
                                          <p:val>
                                            <p:strVal val="#ppt_x"/>
                                          </p:val>
                                        </p:tav>
                                      </p:tavLst>
                                    </p:anim>
                                    <p:anim calcmode="lin" valueType="num">
                                      <p:cBhvr>
                                        <p:cTn id="13" dur="1000" fill="hold"/>
                                        <p:tgtEl>
                                          <p:spTgt spid="27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3" nodeType="clickEffect">
                                  <p:stCondLst>
                                    <p:cond delay="0"/>
                                  </p:stCondLst>
                                  <p:iterate>
                                    <p:tmAbs val="0"/>
                                  </p:iterate>
                                  <p:childTnLst>
                                    <p:set>
                                      <p:cBhvr>
                                        <p:cTn id="17" fill="hold"/>
                                        <p:tgtEl>
                                          <p:spTgt spid="270">
                                            <p:bg/>
                                          </p:spTgt>
                                        </p:tgtEl>
                                        <p:attrNameLst>
                                          <p:attrName>style.visibility</p:attrName>
                                        </p:attrNameLst>
                                      </p:cBhvr>
                                      <p:to>
                                        <p:strVal val="visible"/>
                                      </p:to>
                                    </p:set>
                                    <p:anim calcmode="lin" valueType="num">
                                      <p:cBhvr>
                                        <p:cTn id="18" dur="1000" fill="hold"/>
                                        <p:tgtEl>
                                          <p:spTgt spid="270">
                                            <p:bg/>
                                          </p:spTgt>
                                        </p:tgtEl>
                                        <p:attrNameLst>
                                          <p:attrName>ppt_x</p:attrName>
                                        </p:attrNameLst>
                                      </p:cBhvr>
                                      <p:tavLst>
                                        <p:tav tm="0">
                                          <p:val>
                                            <p:strVal val="0-#ppt_w/2"/>
                                          </p:val>
                                        </p:tav>
                                        <p:tav tm="100000">
                                          <p:val>
                                            <p:strVal val="#ppt_x"/>
                                          </p:val>
                                        </p:tav>
                                      </p:tavLst>
                                    </p:anim>
                                    <p:anim calcmode="lin" valueType="num">
                                      <p:cBhvr>
                                        <p:cTn id="19" dur="1000" fill="hold"/>
                                        <p:tgtEl>
                                          <p:spTgt spid="270">
                                            <p:bg/>
                                          </p:spTgt>
                                        </p:tgtEl>
                                        <p:attrNameLst>
                                          <p:attrName>ppt_y</p:attrName>
                                        </p:attrNameLst>
                                      </p:cBhvr>
                                      <p:tavLst>
                                        <p:tav tm="0">
                                          <p:val>
                                            <p:strVal val="#ppt_y"/>
                                          </p:val>
                                        </p:tav>
                                        <p:tav tm="100000">
                                          <p:val>
                                            <p:strVal val="#ppt_y"/>
                                          </p:val>
                                        </p:tav>
                                      </p:tavLst>
                                    </p:anim>
                                  </p:childTnLst>
                                </p:cTn>
                              </p:par>
                              <p:par>
                                <p:cTn id="20" presetID="2" presetClass="entr" presetSubtype="8" fill="hold" grpId="3" nodeType="withEffect">
                                  <p:stCondLst>
                                    <p:cond delay="0"/>
                                  </p:stCondLst>
                                  <p:iterate>
                                    <p:tmAbs val="0"/>
                                  </p:iterate>
                                  <p:childTnLst>
                                    <p:set>
                                      <p:cBhvr>
                                        <p:cTn id="21" fill="hold"/>
                                        <p:tgtEl>
                                          <p:spTgt spid="270">
                                            <p:txEl>
                                              <p:pRg st="0" end="0"/>
                                            </p:txEl>
                                          </p:spTgt>
                                        </p:tgtEl>
                                        <p:attrNameLst>
                                          <p:attrName>style.visibility</p:attrName>
                                        </p:attrNameLst>
                                      </p:cBhvr>
                                      <p:to>
                                        <p:strVal val="visible"/>
                                      </p:to>
                                    </p:set>
                                    <p:anim calcmode="lin" valueType="num">
                                      <p:cBhvr>
                                        <p:cTn id="22" dur="1000" fill="hold"/>
                                        <p:tgtEl>
                                          <p:spTgt spid="270">
                                            <p:txEl>
                                              <p:pRg st="0" end="0"/>
                                            </p:txEl>
                                          </p:spTgt>
                                        </p:tgtEl>
                                        <p:attrNameLst>
                                          <p:attrName>ppt_x</p:attrName>
                                        </p:attrNameLst>
                                      </p:cBhvr>
                                      <p:tavLst>
                                        <p:tav tm="0">
                                          <p:val>
                                            <p:strVal val="0-#ppt_w/2"/>
                                          </p:val>
                                        </p:tav>
                                        <p:tav tm="100000">
                                          <p:val>
                                            <p:strVal val="#ppt_x"/>
                                          </p:val>
                                        </p:tav>
                                      </p:tavLst>
                                    </p:anim>
                                    <p:anim calcmode="lin" valueType="num">
                                      <p:cBhvr>
                                        <p:cTn id="23" dur="1000" fill="hold"/>
                                        <p:tgtEl>
                                          <p:spTgt spid="27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3" nodeType="clickEffect">
                                  <p:stCondLst>
                                    <p:cond delay="0"/>
                                  </p:stCondLst>
                                  <p:iterate>
                                    <p:tmAbs val="0"/>
                                  </p:iterate>
                                  <p:childTnLst>
                                    <p:set>
                                      <p:cBhvr>
                                        <p:cTn id="27" fill="hold"/>
                                        <p:tgtEl>
                                          <p:spTgt spid="270">
                                            <p:txEl>
                                              <p:pRg st="1" end="1"/>
                                            </p:txEl>
                                          </p:spTgt>
                                        </p:tgtEl>
                                        <p:attrNameLst>
                                          <p:attrName>style.visibility</p:attrName>
                                        </p:attrNameLst>
                                      </p:cBhvr>
                                      <p:to>
                                        <p:strVal val="visible"/>
                                      </p:to>
                                    </p:set>
                                    <p:anim calcmode="lin" valueType="num">
                                      <p:cBhvr>
                                        <p:cTn id="28" dur="1000" fill="hold"/>
                                        <p:tgtEl>
                                          <p:spTgt spid="270">
                                            <p:txEl>
                                              <p:pRg st="1" end="1"/>
                                            </p:txEl>
                                          </p:spTgt>
                                        </p:tgtEl>
                                        <p:attrNameLst>
                                          <p:attrName>ppt_x</p:attrName>
                                        </p:attrNameLst>
                                      </p:cBhvr>
                                      <p:tavLst>
                                        <p:tav tm="0">
                                          <p:val>
                                            <p:strVal val="0-#ppt_w/2"/>
                                          </p:val>
                                        </p:tav>
                                        <p:tav tm="100000">
                                          <p:val>
                                            <p:strVal val="#ppt_x"/>
                                          </p:val>
                                        </p:tav>
                                      </p:tavLst>
                                    </p:anim>
                                    <p:anim calcmode="lin" valueType="num">
                                      <p:cBhvr>
                                        <p:cTn id="29" dur="1000" fill="hold"/>
                                        <p:tgtEl>
                                          <p:spTgt spid="27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3" nodeType="clickEffect">
                                  <p:stCondLst>
                                    <p:cond delay="0"/>
                                  </p:stCondLst>
                                  <p:iterate>
                                    <p:tmAbs val="0"/>
                                  </p:iterate>
                                  <p:childTnLst>
                                    <p:set>
                                      <p:cBhvr>
                                        <p:cTn id="33" fill="hold"/>
                                        <p:tgtEl>
                                          <p:spTgt spid="270">
                                            <p:txEl>
                                              <p:pRg st="2" end="2"/>
                                            </p:txEl>
                                          </p:spTgt>
                                        </p:tgtEl>
                                        <p:attrNameLst>
                                          <p:attrName>style.visibility</p:attrName>
                                        </p:attrNameLst>
                                      </p:cBhvr>
                                      <p:to>
                                        <p:strVal val="visible"/>
                                      </p:to>
                                    </p:set>
                                    <p:anim calcmode="lin" valueType="num">
                                      <p:cBhvr>
                                        <p:cTn id="34" dur="1000" fill="hold"/>
                                        <p:tgtEl>
                                          <p:spTgt spid="270">
                                            <p:txEl>
                                              <p:pRg st="2" end="2"/>
                                            </p:txEl>
                                          </p:spTgt>
                                        </p:tgtEl>
                                        <p:attrNameLst>
                                          <p:attrName>ppt_x</p:attrName>
                                        </p:attrNameLst>
                                      </p:cBhvr>
                                      <p:tavLst>
                                        <p:tav tm="0">
                                          <p:val>
                                            <p:strVal val="0-#ppt_w/2"/>
                                          </p:val>
                                        </p:tav>
                                        <p:tav tm="100000">
                                          <p:val>
                                            <p:strVal val="#ppt_x"/>
                                          </p:val>
                                        </p:tav>
                                      </p:tavLst>
                                    </p:anim>
                                    <p:anim calcmode="lin" valueType="num">
                                      <p:cBhvr>
                                        <p:cTn id="35" dur="1000" fill="hold"/>
                                        <p:tgtEl>
                                          <p:spTgt spid="27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3" nodeType="clickEffect">
                                  <p:stCondLst>
                                    <p:cond delay="0"/>
                                  </p:stCondLst>
                                  <p:iterate>
                                    <p:tmAbs val="0"/>
                                  </p:iterate>
                                  <p:childTnLst>
                                    <p:set>
                                      <p:cBhvr>
                                        <p:cTn id="39" fill="hold"/>
                                        <p:tgtEl>
                                          <p:spTgt spid="270">
                                            <p:txEl>
                                              <p:pRg st="3" end="3"/>
                                            </p:txEl>
                                          </p:spTgt>
                                        </p:tgtEl>
                                        <p:attrNameLst>
                                          <p:attrName>style.visibility</p:attrName>
                                        </p:attrNameLst>
                                      </p:cBhvr>
                                      <p:to>
                                        <p:strVal val="visible"/>
                                      </p:to>
                                    </p:set>
                                    <p:anim calcmode="lin" valueType="num">
                                      <p:cBhvr>
                                        <p:cTn id="40" dur="1000" fill="hold"/>
                                        <p:tgtEl>
                                          <p:spTgt spid="270">
                                            <p:txEl>
                                              <p:pRg st="3" end="3"/>
                                            </p:txEl>
                                          </p:spTgt>
                                        </p:tgtEl>
                                        <p:attrNameLst>
                                          <p:attrName>ppt_x</p:attrName>
                                        </p:attrNameLst>
                                      </p:cBhvr>
                                      <p:tavLst>
                                        <p:tav tm="0">
                                          <p:val>
                                            <p:strVal val="0-#ppt_w/2"/>
                                          </p:val>
                                        </p:tav>
                                        <p:tav tm="100000">
                                          <p:val>
                                            <p:strVal val="#ppt_x"/>
                                          </p:val>
                                        </p:tav>
                                      </p:tavLst>
                                    </p:anim>
                                    <p:anim calcmode="lin" valueType="num">
                                      <p:cBhvr>
                                        <p:cTn id="41" dur="1000" fill="hold"/>
                                        <p:tgtEl>
                                          <p:spTgt spid="270">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 grpId="3" build="p" bldLvl="5" animBg="1" advAuto="0"/>
      <p:bldP spid="272" grpId="2" animBg="1" advAuto="0"/>
      <p:bldP spid="273" grpId="1" animBg="1" advAuto="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Content Placeholder 2"/>
          <p:cNvSpPr txBox="1">
            <a:spLocks noGrp="1"/>
          </p:cNvSpPr>
          <p:nvPr>
            <p:ph type="body" sz="half" idx="1"/>
          </p:nvPr>
        </p:nvSpPr>
        <p:spPr>
          <a:xfrm>
            <a:off x="850900" y="2930768"/>
            <a:ext cx="6454997" cy="4939273"/>
          </a:xfrm>
          <a:prstGeom prst="rect">
            <a:avLst/>
          </a:prstGeom>
        </p:spPr>
        <p:txBody>
          <a:bodyPr/>
          <a:lstStyle/>
          <a:p>
            <a:pPr marL="290763" indent="-290763" defTabSz="740662">
              <a:buSzPct val="60000"/>
              <a:buFontTx/>
              <a:buBlip>
                <a:blip r:embed="rId2"/>
              </a:buBlip>
              <a:defRPr sz="2900"/>
            </a:pPr>
            <a:r>
              <a:t>I can make contributions to others</a:t>
            </a:r>
          </a:p>
          <a:p>
            <a:pPr marL="290763" indent="-290763" defTabSz="740662">
              <a:buSzPct val="60000"/>
              <a:buFontTx/>
              <a:buBlip>
                <a:blip r:embed="rId2"/>
              </a:buBlip>
              <a:defRPr sz="2900"/>
            </a:pPr>
            <a:r>
              <a:t>I enjoy life</a:t>
            </a:r>
          </a:p>
          <a:p>
            <a:pPr marL="290763" indent="-290763" defTabSz="740662">
              <a:buSzPct val="60000"/>
              <a:buFontTx/>
              <a:buBlip>
                <a:blip r:embed="rId2"/>
              </a:buBlip>
              <a:defRPr sz="2900"/>
            </a:pPr>
            <a:r>
              <a:t>I'm helpful to others</a:t>
            </a:r>
          </a:p>
          <a:p>
            <a:pPr marL="290763" indent="-290763" defTabSz="740662">
              <a:buSzPct val="60000"/>
              <a:buFontTx/>
              <a:buBlip>
                <a:blip r:embed="rId2"/>
              </a:buBlip>
              <a:defRPr sz="2900"/>
            </a:pPr>
            <a:r>
              <a:t>I can receive and believe compliments from others</a:t>
            </a:r>
          </a:p>
        </p:txBody>
      </p:sp>
      <p:sp>
        <p:nvSpPr>
          <p:cNvPr id="276" name="Title 1"/>
          <p:cNvSpPr txBox="1">
            <a:spLocks noGrp="1"/>
          </p:cNvSpPr>
          <p:nvPr>
            <p:ph type="title"/>
          </p:nvPr>
        </p:nvSpPr>
        <p:spPr>
          <a:prstGeom prst="rect">
            <a:avLst/>
          </a:prstGeom>
        </p:spPr>
        <p:txBody>
          <a:bodyPr/>
          <a:lstStyle>
            <a:lvl1pPr>
              <a:lnSpc>
                <a:spcPct val="60000"/>
              </a:lnSpc>
            </a:lvl1pPr>
          </a:lstStyle>
          <a:p>
            <a:r>
              <a:t>Healthy Self-Esteem Checklist</a:t>
            </a:r>
          </a:p>
        </p:txBody>
      </p:sp>
      <p:sp>
        <p:nvSpPr>
          <p:cNvPr id="277" name="Content Placeholder 2"/>
          <p:cNvSpPr txBox="1"/>
          <p:nvPr/>
        </p:nvSpPr>
        <p:spPr>
          <a:xfrm>
            <a:off x="838200" y="1408970"/>
            <a:ext cx="1089918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2900" b="1" i="1">
                <a:solidFill>
                  <a:srgbClr val="FFFFFF"/>
                </a:solidFill>
              </a:defRPr>
            </a:lvl1pPr>
          </a:lstStyle>
          <a:p>
            <a:r>
              <a:t>A healthy self-esteem acknowledges both your abilities and limitations. Consider the following checklist and select the statements that apply to you.</a:t>
            </a:r>
          </a:p>
        </p:txBody>
      </p:sp>
      <p:pic>
        <p:nvPicPr>
          <p:cNvPr id="278" name="Older-man-with-gray-beard-giving-the-OK-sign-on-white-471318884_1140x924.jpeg" descr="Older-man-with-gray-beard-giving-the-OK-sign-on-white-471318884_1140x924.jpeg"/>
          <p:cNvPicPr>
            <a:picLocks noChangeAspect="1"/>
          </p:cNvPicPr>
          <p:nvPr/>
        </p:nvPicPr>
        <p:blipFill>
          <a:blip r:embed="rId3"/>
          <a:stretch>
            <a:fillRect/>
          </a:stretch>
        </p:blipFill>
        <p:spPr>
          <a:xfrm>
            <a:off x="7444668" y="2434549"/>
            <a:ext cx="4121659" cy="334227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75">
                                            <p:bg/>
                                          </p:spTgt>
                                        </p:tgtEl>
                                        <p:attrNameLst>
                                          <p:attrName>style.visibility</p:attrName>
                                        </p:attrNameLst>
                                      </p:cBhvr>
                                      <p:to>
                                        <p:strVal val="visible"/>
                                      </p:to>
                                    </p:set>
                                    <p:anim calcmode="lin" valueType="num">
                                      <p:cBhvr>
                                        <p:cTn id="7" dur="1000" fill="hold"/>
                                        <p:tgtEl>
                                          <p:spTgt spid="275">
                                            <p:bg/>
                                          </p:spTgt>
                                        </p:tgtEl>
                                        <p:attrNameLst>
                                          <p:attrName>ppt_x</p:attrName>
                                        </p:attrNameLst>
                                      </p:cBhvr>
                                      <p:tavLst>
                                        <p:tav tm="0">
                                          <p:val>
                                            <p:strVal val="0-#ppt_w/2"/>
                                          </p:val>
                                        </p:tav>
                                        <p:tav tm="100000">
                                          <p:val>
                                            <p:strVal val="#ppt_x"/>
                                          </p:val>
                                        </p:tav>
                                      </p:tavLst>
                                    </p:anim>
                                    <p:anim calcmode="lin" valueType="num">
                                      <p:cBhvr>
                                        <p:cTn id="8" dur="1000" fill="hold"/>
                                        <p:tgtEl>
                                          <p:spTgt spid="275">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275">
                                            <p:txEl>
                                              <p:pRg st="0" end="0"/>
                                            </p:txEl>
                                          </p:spTgt>
                                        </p:tgtEl>
                                        <p:attrNameLst>
                                          <p:attrName>style.visibility</p:attrName>
                                        </p:attrNameLst>
                                      </p:cBhvr>
                                      <p:to>
                                        <p:strVal val="visible"/>
                                      </p:to>
                                    </p:set>
                                    <p:anim calcmode="lin" valueType="num">
                                      <p:cBhvr>
                                        <p:cTn id="11" dur="1000" fill="hold"/>
                                        <p:tgtEl>
                                          <p:spTgt spid="275">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275">
                                            <p:txEl>
                                              <p:pRg st="1" end="1"/>
                                            </p:txEl>
                                          </p:spTgt>
                                        </p:tgtEl>
                                        <p:attrNameLst>
                                          <p:attrName>style.visibility</p:attrName>
                                        </p:attrNameLst>
                                      </p:cBhvr>
                                      <p:to>
                                        <p:strVal val="visible"/>
                                      </p:to>
                                    </p:set>
                                    <p:anim calcmode="lin" valueType="num">
                                      <p:cBhvr>
                                        <p:cTn id="17" dur="1000" fill="hold"/>
                                        <p:tgtEl>
                                          <p:spTgt spid="275">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275">
                                            <p:txEl>
                                              <p:pRg st="2" end="2"/>
                                            </p:txEl>
                                          </p:spTgt>
                                        </p:tgtEl>
                                        <p:attrNameLst>
                                          <p:attrName>style.visibility</p:attrName>
                                        </p:attrNameLst>
                                      </p:cBhvr>
                                      <p:to>
                                        <p:strVal val="visible"/>
                                      </p:to>
                                    </p:set>
                                    <p:anim calcmode="lin" valueType="num">
                                      <p:cBhvr>
                                        <p:cTn id="23" dur="1000" fill="hold"/>
                                        <p:tgtEl>
                                          <p:spTgt spid="275">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1" nodeType="clickEffect">
                                  <p:stCondLst>
                                    <p:cond delay="0"/>
                                  </p:stCondLst>
                                  <p:iterate>
                                    <p:tmAbs val="0"/>
                                  </p:iterate>
                                  <p:childTnLst>
                                    <p:set>
                                      <p:cBhvr>
                                        <p:cTn id="28" fill="hold"/>
                                        <p:tgtEl>
                                          <p:spTgt spid="275">
                                            <p:txEl>
                                              <p:pRg st="3" end="3"/>
                                            </p:txEl>
                                          </p:spTgt>
                                        </p:tgtEl>
                                        <p:attrNameLst>
                                          <p:attrName>style.visibility</p:attrName>
                                        </p:attrNameLst>
                                      </p:cBhvr>
                                      <p:to>
                                        <p:strVal val="visible"/>
                                      </p:to>
                                    </p:set>
                                    <p:anim calcmode="lin" valueType="num">
                                      <p:cBhvr>
                                        <p:cTn id="29" dur="1000" fill="hold"/>
                                        <p:tgtEl>
                                          <p:spTgt spid="275">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27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 grpId="1" build="p" bldLvl="5" animBg="1" advAuto="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Content Placeholder 2"/>
          <p:cNvSpPr txBox="1">
            <a:spLocks noGrp="1"/>
          </p:cNvSpPr>
          <p:nvPr>
            <p:ph type="body" sz="half" idx="1"/>
          </p:nvPr>
        </p:nvSpPr>
        <p:spPr>
          <a:xfrm>
            <a:off x="850900" y="2930768"/>
            <a:ext cx="6454997" cy="4939273"/>
          </a:xfrm>
          <a:prstGeom prst="rect">
            <a:avLst/>
          </a:prstGeom>
        </p:spPr>
        <p:txBody>
          <a:bodyPr/>
          <a:lstStyle/>
          <a:p>
            <a:pPr marL="290763" indent="-290763" defTabSz="740662">
              <a:buSzPct val="60000"/>
              <a:buFontTx/>
              <a:buBlip>
                <a:blip r:embed="rId2"/>
              </a:buBlip>
              <a:defRPr sz="2900"/>
            </a:pPr>
            <a:r>
              <a:t>I’m proud of the character traits I have</a:t>
            </a:r>
          </a:p>
          <a:p>
            <a:pPr marL="290763" indent="-290763" defTabSz="740662">
              <a:buSzPct val="60000"/>
              <a:buFontTx/>
              <a:buBlip>
                <a:blip r:embed="rId2"/>
              </a:buBlip>
              <a:defRPr sz="2900"/>
            </a:pPr>
            <a:r>
              <a:t>I feel confident</a:t>
            </a:r>
          </a:p>
          <a:p>
            <a:pPr marL="290763" indent="-290763" defTabSz="740662">
              <a:buSzPct val="60000"/>
              <a:buFontTx/>
              <a:buBlip>
                <a:blip r:embed="rId2"/>
              </a:buBlip>
              <a:defRPr sz="2900"/>
            </a:pPr>
            <a:r>
              <a:t>I don’t really worry about making mistakes</a:t>
            </a:r>
          </a:p>
          <a:p>
            <a:pPr marL="290763" indent="-290763" defTabSz="740662">
              <a:buSzPct val="60000"/>
              <a:buFontTx/>
              <a:buBlip>
                <a:blip r:embed="rId2"/>
              </a:buBlip>
              <a:defRPr sz="2900"/>
            </a:pPr>
            <a:r>
              <a:t>I can be courageous, brave, and bold</a:t>
            </a:r>
          </a:p>
        </p:txBody>
      </p:sp>
      <p:sp>
        <p:nvSpPr>
          <p:cNvPr id="281" name="Title 1"/>
          <p:cNvSpPr txBox="1">
            <a:spLocks noGrp="1"/>
          </p:cNvSpPr>
          <p:nvPr>
            <p:ph type="title"/>
          </p:nvPr>
        </p:nvSpPr>
        <p:spPr>
          <a:prstGeom prst="rect">
            <a:avLst/>
          </a:prstGeom>
        </p:spPr>
        <p:txBody>
          <a:bodyPr/>
          <a:lstStyle>
            <a:lvl1pPr>
              <a:lnSpc>
                <a:spcPct val="60000"/>
              </a:lnSpc>
            </a:lvl1pPr>
          </a:lstStyle>
          <a:p>
            <a:r>
              <a:t>Healthy Self-Esteem Checklist</a:t>
            </a:r>
          </a:p>
        </p:txBody>
      </p:sp>
      <p:sp>
        <p:nvSpPr>
          <p:cNvPr id="282" name="Content Placeholder 2"/>
          <p:cNvSpPr txBox="1"/>
          <p:nvPr/>
        </p:nvSpPr>
        <p:spPr>
          <a:xfrm>
            <a:off x="838200" y="1408970"/>
            <a:ext cx="1089918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2900" b="1" i="1">
                <a:solidFill>
                  <a:srgbClr val="FFFFFF"/>
                </a:solidFill>
              </a:defRPr>
            </a:lvl1pPr>
          </a:lstStyle>
          <a:p>
            <a:r>
              <a:t>A healthy self-esteem acknowledges both your abilities and limitations. Consider the following checklist and select the statements that apply to you.</a:t>
            </a:r>
          </a:p>
        </p:txBody>
      </p:sp>
      <p:pic>
        <p:nvPicPr>
          <p:cNvPr id="283" name="Older-man-with-gray-beard-giving-the-OK-sign-on-white-471318884_1140x924.jpeg" descr="Older-man-with-gray-beard-giving-the-OK-sign-on-white-471318884_1140x924.jpeg"/>
          <p:cNvPicPr>
            <a:picLocks noChangeAspect="1"/>
          </p:cNvPicPr>
          <p:nvPr/>
        </p:nvPicPr>
        <p:blipFill>
          <a:blip r:embed="rId3"/>
          <a:stretch>
            <a:fillRect/>
          </a:stretch>
        </p:blipFill>
        <p:spPr>
          <a:xfrm>
            <a:off x="7444668" y="2434549"/>
            <a:ext cx="4121659" cy="334227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80">
                                            <p:bg/>
                                          </p:spTgt>
                                        </p:tgtEl>
                                        <p:attrNameLst>
                                          <p:attrName>style.visibility</p:attrName>
                                        </p:attrNameLst>
                                      </p:cBhvr>
                                      <p:to>
                                        <p:strVal val="visible"/>
                                      </p:to>
                                    </p:set>
                                    <p:anim calcmode="lin" valueType="num">
                                      <p:cBhvr>
                                        <p:cTn id="7" dur="1000" fill="hold"/>
                                        <p:tgtEl>
                                          <p:spTgt spid="280">
                                            <p:bg/>
                                          </p:spTgt>
                                        </p:tgtEl>
                                        <p:attrNameLst>
                                          <p:attrName>ppt_x</p:attrName>
                                        </p:attrNameLst>
                                      </p:cBhvr>
                                      <p:tavLst>
                                        <p:tav tm="0">
                                          <p:val>
                                            <p:strVal val="0-#ppt_w/2"/>
                                          </p:val>
                                        </p:tav>
                                        <p:tav tm="100000">
                                          <p:val>
                                            <p:strVal val="#ppt_x"/>
                                          </p:val>
                                        </p:tav>
                                      </p:tavLst>
                                    </p:anim>
                                    <p:anim calcmode="lin" valueType="num">
                                      <p:cBhvr>
                                        <p:cTn id="8" dur="1000" fill="hold"/>
                                        <p:tgtEl>
                                          <p:spTgt spid="280">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280">
                                            <p:txEl>
                                              <p:pRg st="0" end="0"/>
                                            </p:txEl>
                                          </p:spTgt>
                                        </p:tgtEl>
                                        <p:attrNameLst>
                                          <p:attrName>style.visibility</p:attrName>
                                        </p:attrNameLst>
                                      </p:cBhvr>
                                      <p:to>
                                        <p:strVal val="visible"/>
                                      </p:to>
                                    </p:set>
                                    <p:anim calcmode="lin" valueType="num">
                                      <p:cBhvr>
                                        <p:cTn id="11" dur="1000" fill="hold"/>
                                        <p:tgtEl>
                                          <p:spTgt spid="280">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8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280">
                                            <p:txEl>
                                              <p:pRg st="1" end="1"/>
                                            </p:txEl>
                                          </p:spTgt>
                                        </p:tgtEl>
                                        <p:attrNameLst>
                                          <p:attrName>style.visibility</p:attrName>
                                        </p:attrNameLst>
                                      </p:cBhvr>
                                      <p:to>
                                        <p:strVal val="visible"/>
                                      </p:to>
                                    </p:set>
                                    <p:anim calcmode="lin" valueType="num">
                                      <p:cBhvr>
                                        <p:cTn id="17" dur="1000" fill="hold"/>
                                        <p:tgtEl>
                                          <p:spTgt spid="280">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8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280">
                                            <p:txEl>
                                              <p:pRg st="2" end="2"/>
                                            </p:txEl>
                                          </p:spTgt>
                                        </p:tgtEl>
                                        <p:attrNameLst>
                                          <p:attrName>style.visibility</p:attrName>
                                        </p:attrNameLst>
                                      </p:cBhvr>
                                      <p:to>
                                        <p:strVal val="visible"/>
                                      </p:to>
                                    </p:set>
                                    <p:anim calcmode="lin" valueType="num">
                                      <p:cBhvr>
                                        <p:cTn id="23" dur="1000" fill="hold"/>
                                        <p:tgtEl>
                                          <p:spTgt spid="280">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8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1" nodeType="clickEffect">
                                  <p:stCondLst>
                                    <p:cond delay="0"/>
                                  </p:stCondLst>
                                  <p:iterate>
                                    <p:tmAbs val="0"/>
                                  </p:iterate>
                                  <p:childTnLst>
                                    <p:set>
                                      <p:cBhvr>
                                        <p:cTn id="28" fill="hold"/>
                                        <p:tgtEl>
                                          <p:spTgt spid="280">
                                            <p:txEl>
                                              <p:pRg st="3" end="3"/>
                                            </p:txEl>
                                          </p:spTgt>
                                        </p:tgtEl>
                                        <p:attrNameLst>
                                          <p:attrName>style.visibility</p:attrName>
                                        </p:attrNameLst>
                                      </p:cBhvr>
                                      <p:to>
                                        <p:strVal val="visible"/>
                                      </p:to>
                                    </p:set>
                                    <p:anim calcmode="lin" valueType="num">
                                      <p:cBhvr>
                                        <p:cTn id="29" dur="1000" fill="hold"/>
                                        <p:tgtEl>
                                          <p:spTgt spid="280">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280">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1" build="p" bldLvl="5" animBg="1" advAuto="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Content Placeholder 2"/>
          <p:cNvSpPr txBox="1">
            <a:spLocks noGrp="1"/>
          </p:cNvSpPr>
          <p:nvPr>
            <p:ph type="body" sz="half" idx="1"/>
          </p:nvPr>
        </p:nvSpPr>
        <p:spPr>
          <a:xfrm>
            <a:off x="850900" y="2930768"/>
            <a:ext cx="6454997" cy="4939273"/>
          </a:xfrm>
          <a:prstGeom prst="rect">
            <a:avLst/>
          </a:prstGeom>
        </p:spPr>
        <p:txBody>
          <a:bodyPr/>
          <a:lstStyle/>
          <a:p>
            <a:pPr marL="290763" indent="-290763" defTabSz="740662">
              <a:buSzPct val="60000"/>
              <a:buFontTx/>
              <a:buBlip>
                <a:blip r:embed="rId2"/>
              </a:buBlip>
              <a:defRPr sz="2900"/>
            </a:pPr>
            <a:r>
              <a:t>I'm able to state my opinion</a:t>
            </a:r>
          </a:p>
          <a:p>
            <a:pPr marL="290763" indent="-290763" defTabSz="740662">
              <a:buSzPct val="60000"/>
              <a:buFontTx/>
              <a:buBlip>
                <a:blip r:embed="rId2"/>
              </a:buBlip>
              <a:defRPr sz="2900"/>
            </a:pPr>
            <a:r>
              <a:t>My life has purpose and meaning</a:t>
            </a:r>
          </a:p>
          <a:p>
            <a:pPr marL="290763" indent="-290763" defTabSz="740662">
              <a:buSzPct val="60000"/>
              <a:buFontTx/>
              <a:buBlip>
                <a:blip r:embed="rId2"/>
              </a:buBlip>
              <a:defRPr sz="2900"/>
            </a:pPr>
            <a:r>
              <a:t>I can make decisions and feel comfortable with them</a:t>
            </a:r>
          </a:p>
          <a:p>
            <a:pPr marL="290763" indent="-290763" defTabSz="740662">
              <a:buSzPct val="60000"/>
              <a:buFontTx/>
              <a:buBlip>
                <a:blip r:embed="rId2"/>
              </a:buBlip>
              <a:defRPr sz="2900"/>
            </a:pPr>
            <a:r>
              <a:t>I feel comfortable around others</a:t>
            </a:r>
          </a:p>
        </p:txBody>
      </p:sp>
      <p:sp>
        <p:nvSpPr>
          <p:cNvPr id="286" name="Title 1"/>
          <p:cNvSpPr txBox="1">
            <a:spLocks noGrp="1"/>
          </p:cNvSpPr>
          <p:nvPr>
            <p:ph type="title"/>
          </p:nvPr>
        </p:nvSpPr>
        <p:spPr>
          <a:prstGeom prst="rect">
            <a:avLst/>
          </a:prstGeom>
        </p:spPr>
        <p:txBody>
          <a:bodyPr/>
          <a:lstStyle>
            <a:lvl1pPr>
              <a:lnSpc>
                <a:spcPct val="60000"/>
              </a:lnSpc>
            </a:lvl1pPr>
          </a:lstStyle>
          <a:p>
            <a:r>
              <a:t>Healthy Self-Esteem Checklist</a:t>
            </a:r>
          </a:p>
        </p:txBody>
      </p:sp>
      <p:sp>
        <p:nvSpPr>
          <p:cNvPr id="287" name="Content Placeholder 2"/>
          <p:cNvSpPr txBox="1"/>
          <p:nvPr/>
        </p:nvSpPr>
        <p:spPr>
          <a:xfrm>
            <a:off x="838200" y="1408970"/>
            <a:ext cx="1089918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2900" b="1" i="1">
                <a:solidFill>
                  <a:srgbClr val="FFFFFF"/>
                </a:solidFill>
              </a:defRPr>
            </a:lvl1pPr>
          </a:lstStyle>
          <a:p>
            <a:r>
              <a:t>A healthy self-esteem acknowledges both your abilities and limitations. Consider the following checklist and select the statements that apply to you.</a:t>
            </a:r>
          </a:p>
        </p:txBody>
      </p:sp>
      <p:pic>
        <p:nvPicPr>
          <p:cNvPr id="288" name="Older-man-with-gray-beard-giving-the-OK-sign-on-white-471318884_1140x924.jpeg" descr="Older-man-with-gray-beard-giving-the-OK-sign-on-white-471318884_1140x924.jpeg"/>
          <p:cNvPicPr>
            <a:picLocks noChangeAspect="1"/>
          </p:cNvPicPr>
          <p:nvPr/>
        </p:nvPicPr>
        <p:blipFill>
          <a:blip r:embed="rId3"/>
          <a:stretch>
            <a:fillRect/>
          </a:stretch>
        </p:blipFill>
        <p:spPr>
          <a:xfrm>
            <a:off x="7444668" y="2434549"/>
            <a:ext cx="4121659" cy="334227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85">
                                            <p:bg/>
                                          </p:spTgt>
                                        </p:tgtEl>
                                        <p:attrNameLst>
                                          <p:attrName>style.visibility</p:attrName>
                                        </p:attrNameLst>
                                      </p:cBhvr>
                                      <p:to>
                                        <p:strVal val="visible"/>
                                      </p:to>
                                    </p:set>
                                    <p:anim calcmode="lin" valueType="num">
                                      <p:cBhvr>
                                        <p:cTn id="7" dur="1000" fill="hold"/>
                                        <p:tgtEl>
                                          <p:spTgt spid="285">
                                            <p:bg/>
                                          </p:spTgt>
                                        </p:tgtEl>
                                        <p:attrNameLst>
                                          <p:attrName>ppt_x</p:attrName>
                                        </p:attrNameLst>
                                      </p:cBhvr>
                                      <p:tavLst>
                                        <p:tav tm="0">
                                          <p:val>
                                            <p:strVal val="0-#ppt_w/2"/>
                                          </p:val>
                                        </p:tav>
                                        <p:tav tm="100000">
                                          <p:val>
                                            <p:strVal val="#ppt_x"/>
                                          </p:val>
                                        </p:tav>
                                      </p:tavLst>
                                    </p:anim>
                                    <p:anim calcmode="lin" valueType="num">
                                      <p:cBhvr>
                                        <p:cTn id="8" dur="1000" fill="hold"/>
                                        <p:tgtEl>
                                          <p:spTgt spid="285">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285">
                                            <p:txEl>
                                              <p:pRg st="0" end="0"/>
                                            </p:txEl>
                                          </p:spTgt>
                                        </p:tgtEl>
                                        <p:attrNameLst>
                                          <p:attrName>style.visibility</p:attrName>
                                        </p:attrNameLst>
                                      </p:cBhvr>
                                      <p:to>
                                        <p:strVal val="visible"/>
                                      </p:to>
                                    </p:set>
                                    <p:anim calcmode="lin" valueType="num">
                                      <p:cBhvr>
                                        <p:cTn id="11" dur="1000" fill="hold"/>
                                        <p:tgtEl>
                                          <p:spTgt spid="285">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8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285">
                                            <p:txEl>
                                              <p:pRg st="1" end="1"/>
                                            </p:txEl>
                                          </p:spTgt>
                                        </p:tgtEl>
                                        <p:attrNameLst>
                                          <p:attrName>style.visibility</p:attrName>
                                        </p:attrNameLst>
                                      </p:cBhvr>
                                      <p:to>
                                        <p:strVal val="visible"/>
                                      </p:to>
                                    </p:set>
                                    <p:anim calcmode="lin" valueType="num">
                                      <p:cBhvr>
                                        <p:cTn id="17" dur="1000" fill="hold"/>
                                        <p:tgtEl>
                                          <p:spTgt spid="285">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8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285">
                                            <p:txEl>
                                              <p:pRg st="2" end="2"/>
                                            </p:txEl>
                                          </p:spTgt>
                                        </p:tgtEl>
                                        <p:attrNameLst>
                                          <p:attrName>style.visibility</p:attrName>
                                        </p:attrNameLst>
                                      </p:cBhvr>
                                      <p:to>
                                        <p:strVal val="visible"/>
                                      </p:to>
                                    </p:set>
                                    <p:anim calcmode="lin" valueType="num">
                                      <p:cBhvr>
                                        <p:cTn id="23" dur="1000" fill="hold"/>
                                        <p:tgtEl>
                                          <p:spTgt spid="285">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8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1" nodeType="clickEffect">
                                  <p:stCondLst>
                                    <p:cond delay="0"/>
                                  </p:stCondLst>
                                  <p:iterate>
                                    <p:tmAbs val="0"/>
                                  </p:iterate>
                                  <p:childTnLst>
                                    <p:set>
                                      <p:cBhvr>
                                        <p:cTn id="28" fill="hold"/>
                                        <p:tgtEl>
                                          <p:spTgt spid="285">
                                            <p:txEl>
                                              <p:pRg st="3" end="3"/>
                                            </p:txEl>
                                          </p:spTgt>
                                        </p:tgtEl>
                                        <p:attrNameLst>
                                          <p:attrName>style.visibility</p:attrName>
                                        </p:attrNameLst>
                                      </p:cBhvr>
                                      <p:to>
                                        <p:strVal val="visible"/>
                                      </p:to>
                                    </p:set>
                                    <p:anim calcmode="lin" valueType="num">
                                      <p:cBhvr>
                                        <p:cTn id="29" dur="1000" fill="hold"/>
                                        <p:tgtEl>
                                          <p:spTgt spid="285">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28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 grpId="1" build="p" bldLvl="5" animBg="1" advAuto="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Content Placeholder 2"/>
          <p:cNvSpPr txBox="1">
            <a:spLocks noGrp="1"/>
          </p:cNvSpPr>
          <p:nvPr>
            <p:ph type="body" sz="half" idx="1"/>
          </p:nvPr>
        </p:nvSpPr>
        <p:spPr>
          <a:xfrm>
            <a:off x="850900" y="2930768"/>
            <a:ext cx="6454997" cy="4939273"/>
          </a:xfrm>
          <a:prstGeom prst="rect">
            <a:avLst/>
          </a:prstGeom>
        </p:spPr>
        <p:txBody>
          <a:bodyPr/>
          <a:lstStyle/>
          <a:p>
            <a:pPr marL="290763" indent="-290763" defTabSz="740662">
              <a:buSzPct val="60000"/>
              <a:buFontTx/>
              <a:buBlip>
                <a:blip r:embed="rId2"/>
              </a:buBlip>
              <a:defRPr sz="2900"/>
            </a:pPr>
            <a:r>
              <a:t>My mind is peaceful</a:t>
            </a:r>
          </a:p>
          <a:p>
            <a:pPr marL="290763" indent="-290763" defTabSz="740662">
              <a:buSzPct val="60000"/>
              <a:buFontTx/>
              <a:buBlip>
                <a:blip r:embed="rId2"/>
              </a:buBlip>
              <a:defRPr sz="2900"/>
            </a:pPr>
            <a:r>
              <a:t>I am, for the most part, content</a:t>
            </a:r>
          </a:p>
          <a:p>
            <a:pPr marL="290763" indent="-290763" defTabSz="740662">
              <a:buSzPct val="60000"/>
              <a:buFontTx/>
              <a:buBlip>
                <a:blip r:embed="rId2"/>
              </a:buBlip>
              <a:defRPr sz="2900"/>
            </a:pPr>
            <a:r>
              <a:t>I don’t worry what others might think of me</a:t>
            </a:r>
          </a:p>
          <a:p>
            <a:pPr marL="290763" indent="-290763" defTabSz="740662">
              <a:buSzPct val="60000"/>
              <a:buFontTx/>
              <a:buBlip>
                <a:blip r:embed="rId2"/>
              </a:buBlip>
              <a:defRPr sz="2900"/>
            </a:pPr>
            <a:r>
              <a:t>I can ask for what I need</a:t>
            </a:r>
          </a:p>
        </p:txBody>
      </p:sp>
      <p:sp>
        <p:nvSpPr>
          <p:cNvPr id="291" name="Title 1"/>
          <p:cNvSpPr txBox="1">
            <a:spLocks noGrp="1"/>
          </p:cNvSpPr>
          <p:nvPr>
            <p:ph type="title"/>
          </p:nvPr>
        </p:nvSpPr>
        <p:spPr>
          <a:prstGeom prst="rect">
            <a:avLst/>
          </a:prstGeom>
        </p:spPr>
        <p:txBody>
          <a:bodyPr/>
          <a:lstStyle>
            <a:lvl1pPr>
              <a:lnSpc>
                <a:spcPct val="60000"/>
              </a:lnSpc>
            </a:lvl1pPr>
          </a:lstStyle>
          <a:p>
            <a:r>
              <a:t>Healthy Self-Esteem Checklist</a:t>
            </a:r>
          </a:p>
        </p:txBody>
      </p:sp>
      <p:sp>
        <p:nvSpPr>
          <p:cNvPr id="292" name="Content Placeholder 2"/>
          <p:cNvSpPr txBox="1"/>
          <p:nvPr/>
        </p:nvSpPr>
        <p:spPr>
          <a:xfrm>
            <a:off x="838200" y="1408970"/>
            <a:ext cx="1089918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2900" b="1" i="1">
                <a:solidFill>
                  <a:srgbClr val="FFFFFF"/>
                </a:solidFill>
              </a:defRPr>
            </a:lvl1pPr>
          </a:lstStyle>
          <a:p>
            <a:r>
              <a:t>A healthy self-esteem acknowledges both your abilities and limitations. Consider the following checklist and select the statements that apply to you.</a:t>
            </a:r>
          </a:p>
        </p:txBody>
      </p:sp>
      <p:pic>
        <p:nvPicPr>
          <p:cNvPr id="293" name="Older-man-with-gray-beard-giving-the-OK-sign-on-white-471318884_1140x924.jpeg" descr="Older-man-with-gray-beard-giving-the-OK-sign-on-white-471318884_1140x924.jpeg"/>
          <p:cNvPicPr>
            <a:picLocks noChangeAspect="1"/>
          </p:cNvPicPr>
          <p:nvPr/>
        </p:nvPicPr>
        <p:blipFill>
          <a:blip r:embed="rId3"/>
          <a:stretch>
            <a:fillRect/>
          </a:stretch>
        </p:blipFill>
        <p:spPr>
          <a:xfrm>
            <a:off x="7444668" y="2434549"/>
            <a:ext cx="4121659" cy="334227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90">
                                            <p:bg/>
                                          </p:spTgt>
                                        </p:tgtEl>
                                        <p:attrNameLst>
                                          <p:attrName>style.visibility</p:attrName>
                                        </p:attrNameLst>
                                      </p:cBhvr>
                                      <p:to>
                                        <p:strVal val="visible"/>
                                      </p:to>
                                    </p:set>
                                    <p:anim calcmode="lin" valueType="num">
                                      <p:cBhvr>
                                        <p:cTn id="7" dur="1000" fill="hold"/>
                                        <p:tgtEl>
                                          <p:spTgt spid="290">
                                            <p:bg/>
                                          </p:spTgt>
                                        </p:tgtEl>
                                        <p:attrNameLst>
                                          <p:attrName>ppt_x</p:attrName>
                                        </p:attrNameLst>
                                      </p:cBhvr>
                                      <p:tavLst>
                                        <p:tav tm="0">
                                          <p:val>
                                            <p:strVal val="0-#ppt_w/2"/>
                                          </p:val>
                                        </p:tav>
                                        <p:tav tm="100000">
                                          <p:val>
                                            <p:strVal val="#ppt_x"/>
                                          </p:val>
                                        </p:tav>
                                      </p:tavLst>
                                    </p:anim>
                                    <p:anim calcmode="lin" valueType="num">
                                      <p:cBhvr>
                                        <p:cTn id="8" dur="1000" fill="hold"/>
                                        <p:tgtEl>
                                          <p:spTgt spid="290">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290">
                                            <p:txEl>
                                              <p:pRg st="0" end="0"/>
                                            </p:txEl>
                                          </p:spTgt>
                                        </p:tgtEl>
                                        <p:attrNameLst>
                                          <p:attrName>style.visibility</p:attrName>
                                        </p:attrNameLst>
                                      </p:cBhvr>
                                      <p:to>
                                        <p:strVal val="visible"/>
                                      </p:to>
                                    </p:set>
                                    <p:anim calcmode="lin" valueType="num">
                                      <p:cBhvr>
                                        <p:cTn id="11" dur="1000" fill="hold"/>
                                        <p:tgtEl>
                                          <p:spTgt spid="290">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9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290">
                                            <p:txEl>
                                              <p:pRg st="1" end="1"/>
                                            </p:txEl>
                                          </p:spTgt>
                                        </p:tgtEl>
                                        <p:attrNameLst>
                                          <p:attrName>style.visibility</p:attrName>
                                        </p:attrNameLst>
                                      </p:cBhvr>
                                      <p:to>
                                        <p:strVal val="visible"/>
                                      </p:to>
                                    </p:set>
                                    <p:anim calcmode="lin" valueType="num">
                                      <p:cBhvr>
                                        <p:cTn id="17" dur="1000" fill="hold"/>
                                        <p:tgtEl>
                                          <p:spTgt spid="290">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9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290">
                                            <p:txEl>
                                              <p:pRg st="2" end="2"/>
                                            </p:txEl>
                                          </p:spTgt>
                                        </p:tgtEl>
                                        <p:attrNameLst>
                                          <p:attrName>style.visibility</p:attrName>
                                        </p:attrNameLst>
                                      </p:cBhvr>
                                      <p:to>
                                        <p:strVal val="visible"/>
                                      </p:to>
                                    </p:set>
                                    <p:anim calcmode="lin" valueType="num">
                                      <p:cBhvr>
                                        <p:cTn id="23" dur="1000" fill="hold"/>
                                        <p:tgtEl>
                                          <p:spTgt spid="290">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9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1" nodeType="clickEffect">
                                  <p:stCondLst>
                                    <p:cond delay="0"/>
                                  </p:stCondLst>
                                  <p:iterate>
                                    <p:tmAbs val="0"/>
                                  </p:iterate>
                                  <p:childTnLst>
                                    <p:set>
                                      <p:cBhvr>
                                        <p:cTn id="28" fill="hold"/>
                                        <p:tgtEl>
                                          <p:spTgt spid="290">
                                            <p:txEl>
                                              <p:pRg st="3" end="3"/>
                                            </p:txEl>
                                          </p:spTgt>
                                        </p:tgtEl>
                                        <p:attrNameLst>
                                          <p:attrName>style.visibility</p:attrName>
                                        </p:attrNameLst>
                                      </p:cBhvr>
                                      <p:to>
                                        <p:strVal val="visible"/>
                                      </p:to>
                                    </p:set>
                                    <p:anim calcmode="lin" valueType="num">
                                      <p:cBhvr>
                                        <p:cTn id="29" dur="1000" fill="hold"/>
                                        <p:tgtEl>
                                          <p:spTgt spid="290">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290">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1" build="p" bldLvl="5" animBg="1" advAuto="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Content Placeholder 2"/>
          <p:cNvSpPr txBox="1">
            <a:spLocks noGrp="1"/>
          </p:cNvSpPr>
          <p:nvPr>
            <p:ph type="body" sz="half" idx="1"/>
          </p:nvPr>
        </p:nvSpPr>
        <p:spPr>
          <a:xfrm>
            <a:off x="850900" y="2930768"/>
            <a:ext cx="6454997" cy="4939273"/>
          </a:xfrm>
          <a:prstGeom prst="rect">
            <a:avLst/>
          </a:prstGeom>
        </p:spPr>
        <p:txBody>
          <a:bodyPr/>
          <a:lstStyle/>
          <a:p>
            <a:pPr marL="290763" indent="-290763" defTabSz="740662">
              <a:buSzPct val="60000"/>
              <a:buFontTx/>
              <a:buBlip>
                <a:blip r:embed="rId2"/>
              </a:buBlip>
              <a:defRPr sz="2900"/>
            </a:pPr>
            <a:r>
              <a:t>My needs are as important as others</a:t>
            </a:r>
          </a:p>
          <a:p>
            <a:pPr marL="290763" indent="-290763" defTabSz="740662">
              <a:buSzPct val="60000"/>
              <a:buFontTx/>
              <a:buBlip>
                <a:blip r:embed="rId2"/>
              </a:buBlip>
              <a:defRPr sz="2900"/>
            </a:pPr>
            <a:r>
              <a:t>I have abilities and skills</a:t>
            </a:r>
          </a:p>
          <a:p>
            <a:pPr marL="290763" indent="-290763" defTabSz="740662">
              <a:buSzPct val="60000"/>
              <a:buFontTx/>
              <a:buBlip>
                <a:blip r:embed="rId2"/>
              </a:buBlip>
              <a:defRPr sz="2900"/>
            </a:pPr>
            <a:r>
              <a:t>I can look at others directly and with confidence</a:t>
            </a:r>
          </a:p>
        </p:txBody>
      </p:sp>
      <p:sp>
        <p:nvSpPr>
          <p:cNvPr id="296" name="Title 1"/>
          <p:cNvSpPr txBox="1">
            <a:spLocks noGrp="1"/>
          </p:cNvSpPr>
          <p:nvPr>
            <p:ph type="title"/>
          </p:nvPr>
        </p:nvSpPr>
        <p:spPr>
          <a:prstGeom prst="rect">
            <a:avLst/>
          </a:prstGeom>
        </p:spPr>
        <p:txBody>
          <a:bodyPr/>
          <a:lstStyle>
            <a:lvl1pPr>
              <a:lnSpc>
                <a:spcPct val="60000"/>
              </a:lnSpc>
            </a:lvl1pPr>
          </a:lstStyle>
          <a:p>
            <a:r>
              <a:t>Healthy Self-Esteem Checklist</a:t>
            </a:r>
          </a:p>
        </p:txBody>
      </p:sp>
      <p:sp>
        <p:nvSpPr>
          <p:cNvPr id="297" name="Content Placeholder 2"/>
          <p:cNvSpPr txBox="1"/>
          <p:nvPr/>
        </p:nvSpPr>
        <p:spPr>
          <a:xfrm>
            <a:off x="838200" y="1408970"/>
            <a:ext cx="10899180"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2900" b="1" i="1">
                <a:solidFill>
                  <a:srgbClr val="FFFFFF"/>
                </a:solidFill>
              </a:defRPr>
            </a:lvl1pPr>
          </a:lstStyle>
          <a:p>
            <a:r>
              <a:t>A healthy self-esteem acknowledges both your abilities and limitations. Consider the following checklist and select the statements that apply to you.</a:t>
            </a:r>
          </a:p>
        </p:txBody>
      </p:sp>
      <p:pic>
        <p:nvPicPr>
          <p:cNvPr id="298" name="Older-man-with-gray-beard-giving-the-OK-sign-on-white-471318884_1140x924.jpeg" descr="Older-man-with-gray-beard-giving-the-OK-sign-on-white-471318884_1140x924.jpeg"/>
          <p:cNvPicPr>
            <a:picLocks noChangeAspect="1"/>
          </p:cNvPicPr>
          <p:nvPr/>
        </p:nvPicPr>
        <p:blipFill>
          <a:blip r:embed="rId3"/>
          <a:stretch>
            <a:fillRect/>
          </a:stretch>
        </p:blipFill>
        <p:spPr>
          <a:xfrm>
            <a:off x="7444668" y="2434549"/>
            <a:ext cx="4121659" cy="334227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295">
                                            <p:bg/>
                                          </p:spTgt>
                                        </p:tgtEl>
                                        <p:attrNameLst>
                                          <p:attrName>style.visibility</p:attrName>
                                        </p:attrNameLst>
                                      </p:cBhvr>
                                      <p:to>
                                        <p:strVal val="visible"/>
                                      </p:to>
                                    </p:set>
                                    <p:anim calcmode="lin" valueType="num">
                                      <p:cBhvr>
                                        <p:cTn id="7" dur="1000" fill="hold"/>
                                        <p:tgtEl>
                                          <p:spTgt spid="295">
                                            <p:bg/>
                                          </p:spTgt>
                                        </p:tgtEl>
                                        <p:attrNameLst>
                                          <p:attrName>ppt_x</p:attrName>
                                        </p:attrNameLst>
                                      </p:cBhvr>
                                      <p:tavLst>
                                        <p:tav tm="0">
                                          <p:val>
                                            <p:strVal val="0-#ppt_w/2"/>
                                          </p:val>
                                        </p:tav>
                                        <p:tav tm="100000">
                                          <p:val>
                                            <p:strVal val="#ppt_x"/>
                                          </p:val>
                                        </p:tav>
                                      </p:tavLst>
                                    </p:anim>
                                    <p:anim calcmode="lin" valueType="num">
                                      <p:cBhvr>
                                        <p:cTn id="8" dur="1000" fill="hold"/>
                                        <p:tgtEl>
                                          <p:spTgt spid="295">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295">
                                            <p:txEl>
                                              <p:pRg st="0" end="0"/>
                                            </p:txEl>
                                          </p:spTgt>
                                        </p:tgtEl>
                                        <p:attrNameLst>
                                          <p:attrName>style.visibility</p:attrName>
                                        </p:attrNameLst>
                                      </p:cBhvr>
                                      <p:to>
                                        <p:strVal val="visible"/>
                                      </p:to>
                                    </p:set>
                                    <p:anim calcmode="lin" valueType="num">
                                      <p:cBhvr>
                                        <p:cTn id="11" dur="1000" fill="hold"/>
                                        <p:tgtEl>
                                          <p:spTgt spid="295">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2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295">
                                            <p:txEl>
                                              <p:pRg st="1" end="1"/>
                                            </p:txEl>
                                          </p:spTgt>
                                        </p:tgtEl>
                                        <p:attrNameLst>
                                          <p:attrName>style.visibility</p:attrName>
                                        </p:attrNameLst>
                                      </p:cBhvr>
                                      <p:to>
                                        <p:strVal val="visible"/>
                                      </p:to>
                                    </p:set>
                                    <p:anim calcmode="lin" valueType="num">
                                      <p:cBhvr>
                                        <p:cTn id="17" dur="1000" fill="hold"/>
                                        <p:tgtEl>
                                          <p:spTgt spid="295">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2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295">
                                            <p:txEl>
                                              <p:pRg st="2" end="2"/>
                                            </p:txEl>
                                          </p:spTgt>
                                        </p:tgtEl>
                                        <p:attrNameLst>
                                          <p:attrName>style.visibility</p:attrName>
                                        </p:attrNameLst>
                                      </p:cBhvr>
                                      <p:to>
                                        <p:strVal val="visible"/>
                                      </p:to>
                                    </p:set>
                                    <p:anim calcmode="lin" valueType="num">
                                      <p:cBhvr>
                                        <p:cTn id="23" dur="1000" fill="hold"/>
                                        <p:tgtEl>
                                          <p:spTgt spid="295">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29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 grpId="1" build="p" bldLvl="5" animBg="1" advAuto="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Content Placeholder 2"/>
          <p:cNvSpPr txBox="1">
            <a:spLocks noGrp="1"/>
          </p:cNvSpPr>
          <p:nvPr>
            <p:ph type="body" sz="half" idx="1"/>
          </p:nvPr>
        </p:nvSpPr>
        <p:spPr>
          <a:xfrm>
            <a:off x="859618" y="1097160"/>
            <a:ext cx="4898077" cy="4413649"/>
          </a:xfrm>
          <a:prstGeom prst="rect">
            <a:avLst/>
          </a:prstGeom>
        </p:spPr>
        <p:txBody>
          <a:bodyPr/>
          <a:lstStyle>
            <a:lvl1pPr marL="0" indent="0" defTabSz="740662">
              <a:buSzTx/>
              <a:buFontTx/>
              <a:buNone/>
              <a:defRPr sz="2900"/>
            </a:lvl1pPr>
          </a:lstStyle>
          <a:p>
            <a:r>
              <a:t>People with low self-esteem use very specific criteria to determine their worth, competence, and adequacy. They review past mistakes, disappointments, and failures as the measurement to prove their inferiority. </a:t>
            </a:r>
          </a:p>
        </p:txBody>
      </p:sp>
      <p:pic>
        <p:nvPicPr>
          <p:cNvPr id="301" name="Believe-in-your-potential-on-blur-city-background-639223350_1259x836.jpeg" descr="Believe-in-your-potential-on-blur-city-background-639223350_1259x836.jpeg"/>
          <p:cNvPicPr>
            <a:picLocks noChangeAspect="1"/>
          </p:cNvPicPr>
          <p:nvPr/>
        </p:nvPicPr>
        <p:blipFill>
          <a:blip r:embed="rId2"/>
          <a:stretch>
            <a:fillRect/>
          </a:stretch>
        </p:blipFill>
        <p:spPr>
          <a:xfrm>
            <a:off x="5883061" y="1030748"/>
            <a:ext cx="5882318" cy="3907507"/>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01"/>
                                        </p:tgtEl>
                                        <p:attrNameLst>
                                          <p:attrName>style.visibility</p:attrName>
                                        </p:attrNameLst>
                                      </p:cBhvr>
                                      <p:to>
                                        <p:strVal val="visible"/>
                                      </p:to>
                                    </p:set>
                                    <p:anim calcmode="lin" valueType="num">
                                      <p:cBhvr>
                                        <p:cTn id="7" dur="1000" fill="hold"/>
                                        <p:tgtEl>
                                          <p:spTgt spid="301"/>
                                        </p:tgtEl>
                                        <p:attrNameLst>
                                          <p:attrName>ppt_w</p:attrName>
                                        </p:attrNameLst>
                                      </p:cBhvr>
                                      <p:tavLst>
                                        <p:tav tm="0">
                                          <p:val>
                                            <p:fltVal val="0"/>
                                          </p:val>
                                        </p:tav>
                                        <p:tav tm="100000">
                                          <p:val>
                                            <p:strVal val="#ppt_w"/>
                                          </p:val>
                                        </p:tav>
                                      </p:tavLst>
                                    </p:anim>
                                    <p:anim calcmode="lin" valueType="num">
                                      <p:cBhvr>
                                        <p:cTn id="8" dur="1000" fill="hold"/>
                                        <p:tgtEl>
                                          <p:spTgt spid="301"/>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 presetClass="entr" presetSubtype="8" fill="hold" grpId="2" nodeType="afterEffect">
                                  <p:stCondLst>
                                    <p:cond delay="0"/>
                                  </p:stCondLst>
                                  <p:iterate>
                                    <p:tmAbs val="0"/>
                                  </p:iterate>
                                  <p:childTnLst>
                                    <p:set>
                                      <p:cBhvr>
                                        <p:cTn id="11" fill="hold"/>
                                        <p:tgtEl>
                                          <p:spTgt spid="300">
                                            <p:bg/>
                                          </p:spTgt>
                                        </p:tgtEl>
                                        <p:attrNameLst>
                                          <p:attrName>style.visibility</p:attrName>
                                        </p:attrNameLst>
                                      </p:cBhvr>
                                      <p:to>
                                        <p:strVal val="visible"/>
                                      </p:to>
                                    </p:set>
                                    <p:anim calcmode="lin" valueType="num">
                                      <p:cBhvr>
                                        <p:cTn id="12" dur="1000" fill="hold"/>
                                        <p:tgtEl>
                                          <p:spTgt spid="300">
                                            <p:bg/>
                                          </p:spTgt>
                                        </p:tgtEl>
                                        <p:attrNameLst>
                                          <p:attrName>ppt_x</p:attrName>
                                        </p:attrNameLst>
                                      </p:cBhvr>
                                      <p:tavLst>
                                        <p:tav tm="0">
                                          <p:val>
                                            <p:strVal val="0-#ppt_w/2"/>
                                          </p:val>
                                        </p:tav>
                                        <p:tav tm="100000">
                                          <p:val>
                                            <p:strVal val="#ppt_x"/>
                                          </p:val>
                                        </p:tav>
                                      </p:tavLst>
                                    </p:anim>
                                    <p:anim calcmode="lin" valueType="num">
                                      <p:cBhvr>
                                        <p:cTn id="13" dur="1000" fill="hold"/>
                                        <p:tgtEl>
                                          <p:spTgt spid="300">
                                            <p:bg/>
                                          </p:spTgt>
                                        </p:tgtEl>
                                        <p:attrNameLst>
                                          <p:attrName>ppt_y</p:attrName>
                                        </p:attrNameLst>
                                      </p:cBhvr>
                                      <p:tavLst>
                                        <p:tav tm="0">
                                          <p:val>
                                            <p:strVal val="#ppt_y"/>
                                          </p:val>
                                        </p:tav>
                                        <p:tav tm="100000">
                                          <p:val>
                                            <p:strVal val="#ppt_y"/>
                                          </p:val>
                                        </p:tav>
                                      </p:tavLst>
                                    </p:anim>
                                  </p:childTnLst>
                                </p:cTn>
                              </p:par>
                              <p:par>
                                <p:cTn id="14" presetID="2" presetClass="entr" presetSubtype="8" fill="hold" grpId="2" nodeType="withEffect">
                                  <p:stCondLst>
                                    <p:cond delay="0"/>
                                  </p:stCondLst>
                                  <p:iterate>
                                    <p:tmAbs val="0"/>
                                  </p:iterate>
                                  <p:childTnLst>
                                    <p:set>
                                      <p:cBhvr>
                                        <p:cTn id="15" fill="hold"/>
                                        <p:tgtEl>
                                          <p:spTgt spid="300">
                                            <p:txEl>
                                              <p:pRg st="0" end="0"/>
                                            </p:txEl>
                                          </p:spTgt>
                                        </p:tgtEl>
                                        <p:attrNameLst>
                                          <p:attrName>style.visibility</p:attrName>
                                        </p:attrNameLst>
                                      </p:cBhvr>
                                      <p:to>
                                        <p:strVal val="visible"/>
                                      </p:to>
                                    </p:set>
                                    <p:anim calcmode="lin" valueType="num">
                                      <p:cBhvr>
                                        <p:cTn id="16" dur="1000" fill="hold"/>
                                        <p:tgtEl>
                                          <p:spTgt spid="300">
                                            <p:txEl>
                                              <p:pRg st="0" end="0"/>
                                            </p:txEl>
                                          </p:spTgt>
                                        </p:tgtEl>
                                        <p:attrNameLst>
                                          <p:attrName>ppt_x</p:attrName>
                                        </p:attrNameLst>
                                      </p:cBhvr>
                                      <p:tavLst>
                                        <p:tav tm="0">
                                          <p:val>
                                            <p:strVal val="0-#ppt_w/2"/>
                                          </p:val>
                                        </p:tav>
                                        <p:tav tm="100000">
                                          <p:val>
                                            <p:strVal val="#ppt_x"/>
                                          </p:val>
                                        </p:tav>
                                      </p:tavLst>
                                    </p:anim>
                                    <p:anim calcmode="lin" valueType="num">
                                      <p:cBhvr>
                                        <p:cTn id="17" dur="1000" fill="hold"/>
                                        <p:tgtEl>
                                          <p:spTgt spid="30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 grpId="2" build="p" bldLvl="5" animBg="1" advAuto="0"/>
      <p:bldP spid="301" grpId="1" animBg="1" advAuto="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Content Placeholder 2"/>
          <p:cNvSpPr txBox="1">
            <a:spLocks noGrp="1"/>
          </p:cNvSpPr>
          <p:nvPr>
            <p:ph type="body" sz="half" idx="1"/>
          </p:nvPr>
        </p:nvSpPr>
        <p:spPr>
          <a:xfrm>
            <a:off x="859618" y="1097160"/>
            <a:ext cx="4898077" cy="4413649"/>
          </a:xfrm>
          <a:prstGeom prst="rect">
            <a:avLst/>
          </a:prstGeom>
        </p:spPr>
        <p:txBody>
          <a:bodyPr/>
          <a:lstStyle>
            <a:lvl1pPr marL="0" indent="0" defTabSz="740662">
              <a:buSzTx/>
              <a:buFontTx/>
              <a:buNone/>
              <a:defRPr sz="2900"/>
            </a:lvl1pPr>
          </a:lstStyle>
          <a:p>
            <a:r>
              <a:t>Minimizing faults and highlighting strengths and positive characteristics is a skill that can be developed. Doing this will build confidence, improve mood, and build inner strength. </a:t>
            </a:r>
          </a:p>
        </p:txBody>
      </p:sp>
      <p:pic>
        <p:nvPicPr>
          <p:cNvPr id="304" name="Believe-in-your-potential-on-blur-city-background-639223350_1259x836.jpeg" descr="Believe-in-your-potential-on-blur-city-background-639223350_1259x836.jpeg"/>
          <p:cNvPicPr>
            <a:picLocks noChangeAspect="1"/>
          </p:cNvPicPr>
          <p:nvPr/>
        </p:nvPicPr>
        <p:blipFill>
          <a:blip r:embed="rId2"/>
          <a:stretch>
            <a:fillRect/>
          </a:stretch>
        </p:blipFill>
        <p:spPr>
          <a:xfrm>
            <a:off x="5883061" y="1030748"/>
            <a:ext cx="5882318" cy="3907507"/>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303">
                                            <p:bg/>
                                          </p:spTgt>
                                        </p:tgtEl>
                                        <p:attrNameLst>
                                          <p:attrName>style.visibility</p:attrName>
                                        </p:attrNameLst>
                                      </p:cBhvr>
                                      <p:to>
                                        <p:strVal val="visible"/>
                                      </p:to>
                                    </p:set>
                                    <p:anim calcmode="lin" valueType="num">
                                      <p:cBhvr>
                                        <p:cTn id="7" dur="1000" fill="hold"/>
                                        <p:tgtEl>
                                          <p:spTgt spid="303">
                                            <p:bg/>
                                          </p:spTgt>
                                        </p:tgtEl>
                                        <p:attrNameLst>
                                          <p:attrName>ppt_x</p:attrName>
                                        </p:attrNameLst>
                                      </p:cBhvr>
                                      <p:tavLst>
                                        <p:tav tm="0">
                                          <p:val>
                                            <p:strVal val="0-#ppt_w/2"/>
                                          </p:val>
                                        </p:tav>
                                        <p:tav tm="100000">
                                          <p:val>
                                            <p:strVal val="#ppt_x"/>
                                          </p:val>
                                        </p:tav>
                                      </p:tavLst>
                                    </p:anim>
                                    <p:anim calcmode="lin" valueType="num">
                                      <p:cBhvr>
                                        <p:cTn id="8" dur="1000" fill="hold"/>
                                        <p:tgtEl>
                                          <p:spTgt spid="303">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303">
                                            <p:txEl>
                                              <p:pRg st="0" end="0"/>
                                            </p:txEl>
                                          </p:spTgt>
                                        </p:tgtEl>
                                        <p:attrNameLst>
                                          <p:attrName>style.visibility</p:attrName>
                                        </p:attrNameLst>
                                      </p:cBhvr>
                                      <p:to>
                                        <p:strVal val="visible"/>
                                      </p:to>
                                    </p:set>
                                    <p:anim calcmode="lin" valueType="num">
                                      <p:cBhvr>
                                        <p:cTn id="11" dur="1000" fill="hold"/>
                                        <p:tgtEl>
                                          <p:spTgt spid="303">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30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 grpId="1" build="p" bldLvl="5" animBg="1" advAuto="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Content Placeholder 2"/>
          <p:cNvSpPr txBox="1"/>
          <p:nvPr/>
        </p:nvSpPr>
        <p:spPr>
          <a:xfrm>
            <a:off x="838200" y="1712366"/>
            <a:ext cx="10515600" cy="3246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4000" i="1">
                <a:solidFill>
                  <a:srgbClr val="FFFFFF"/>
                </a:solidFill>
              </a:defRPr>
            </a:lvl1pPr>
          </a:lstStyle>
          <a:p>
            <a:r>
              <a:t>Consistent review, alongside a strong belief, of these positive traits and qualities can help bring a healthier view of self and provide encouragement when bad days come along.</a:t>
            </a: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Title 1"/>
          <p:cNvSpPr txBox="1">
            <a:spLocks noGrp="1"/>
          </p:cNvSpPr>
          <p:nvPr>
            <p:ph type="title"/>
          </p:nvPr>
        </p:nvSpPr>
        <p:spPr>
          <a:prstGeom prst="rect">
            <a:avLst/>
          </a:prstGeom>
        </p:spPr>
        <p:txBody>
          <a:bodyPr/>
          <a:lstStyle/>
          <a:p>
            <a:r>
              <a:t>Focus on Positive Qualities</a:t>
            </a:r>
          </a:p>
        </p:txBody>
      </p:sp>
      <p:pic>
        <p:nvPicPr>
          <p:cNvPr id="309" name="many-thumbs-up-with-speech-bubbles-on-isolated-background-1127810298_1298x812.jpeg" descr="many-thumbs-up-with-speech-bubbles-on-isolated-background-1127810298_1298x812.jpeg"/>
          <p:cNvPicPr>
            <a:picLocks noChangeAspect="1"/>
          </p:cNvPicPr>
          <p:nvPr/>
        </p:nvPicPr>
        <p:blipFill>
          <a:blip r:embed="rId2"/>
          <a:stretch>
            <a:fillRect/>
          </a:stretch>
        </p:blipFill>
        <p:spPr>
          <a:xfrm>
            <a:off x="6302027" y="1740188"/>
            <a:ext cx="5404199" cy="3377624"/>
          </a:xfrm>
          <a:prstGeom prst="rect">
            <a:avLst/>
          </a:prstGeom>
          <a:ln w="12700">
            <a:miter lim="400000"/>
          </a:ln>
        </p:spPr>
      </p:pic>
      <p:sp>
        <p:nvSpPr>
          <p:cNvPr id="310" name="Content Placeholder 2"/>
          <p:cNvSpPr txBox="1">
            <a:spLocks noGrp="1"/>
          </p:cNvSpPr>
          <p:nvPr>
            <p:ph type="body" sz="half" idx="1"/>
          </p:nvPr>
        </p:nvSpPr>
        <p:spPr>
          <a:xfrm>
            <a:off x="859618" y="1685925"/>
            <a:ext cx="5101674" cy="3950991"/>
          </a:xfrm>
          <a:prstGeom prst="rect">
            <a:avLst/>
          </a:prstGeom>
        </p:spPr>
        <p:txBody>
          <a:bodyPr/>
          <a:lstStyle>
            <a:lvl1pPr marL="0" indent="0" defTabSz="740662">
              <a:buSzTx/>
              <a:buFontTx/>
              <a:buNone/>
              <a:defRPr sz="2900"/>
            </a:lvl1pPr>
          </a:lstStyle>
          <a:p>
            <a:r>
              <a:t>Most people have numerous positive qualities but too often minimize or overlook them.</a:t>
            </a: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09"/>
                                        </p:tgtEl>
                                        <p:attrNameLst>
                                          <p:attrName>style.visibility</p:attrName>
                                        </p:attrNameLst>
                                      </p:cBhvr>
                                      <p:to>
                                        <p:strVal val="visible"/>
                                      </p:to>
                                    </p:set>
                                    <p:anim calcmode="lin" valueType="num">
                                      <p:cBhvr>
                                        <p:cTn id="7" dur="1000" fill="hold"/>
                                        <p:tgtEl>
                                          <p:spTgt spid="309"/>
                                        </p:tgtEl>
                                        <p:attrNameLst>
                                          <p:attrName>ppt_w</p:attrName>
                                        </p:attrNameLst>
                                      </p:cBhvr>
                                      <p:tavLst>
                                        <p:tav tm="0">
                                          <p:val>
                                            <p:fltVal val="0"/>
                                          </p:val>
                                        </p:tav>
                                        <p:tav tm="100000">
                                          <p:val>
                                            <p:strVal val="#ppt_w"/>
                                          </p:val>
                                        </p:tav>
                                      </p:tavLst>
                                    </p:anim>
                                    <p:anim calcmode="lin" valueType="num">
                                      <p:cBhvr>
                                        <p:cTn id="8" dur="1000" fill="hold"/>
                                        <p:tgtEl>
                                          <p:spTgt spid="30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310">
                                            <p:bg/>
                                          </p:spTgt>
                                        </p:tgtEl>
                                        <p:attrNameLst>
                                          <p:attrName>style.visibility</p:attrName>
                                        </p:attrNameLst>
                                      </p:cBhvr>
                                      <p:to>
                                        <p:strVal val="visible"/>
                                      </p:to>
                                    </p:set>
                                    <p:anim calcmode="lin" valueType="num">
                                      <p:cBhvr>
                                        <p:cTn id="13" dur="1000" fill="hold"/>
                                        <p:tgtEl>
                                          <p:spTgt spid="310">
                                            <p:bg/>
                                          </p:spTgt>
                                        </p:tgtEl>
                                        <p:attrNameLst>
                                          <p:attrName>ppt_x</p:attrName>
                                        </p:attrNameLst>
                                      </p:cBhvr>
                                      <p:tavLst>
                                        <p:tav tm="0">
                                          <p:val>
                                            <p:strVal val="0-#ppt_w/2"/>
                                          </p:val>
                                        </p:tav>
                                        <p:tav tm="100000">
                                          <p:val>
                                            <p:strVal val="#ppt_x"/>
                                          </p:val>
                                        </p:tav>
                                      </p:tavLst>
                                    </p:anim>
                                    <p:anim calcmode="lin" valueType="num">
                                      <p:cBhvr>
                                        <p:cTn id="14" dur="1000" fill="hold"/>
                                        <p:tgtEl>
                                          <p:spTgt spid="310">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310">
                                            <p:txEl>
                                              <p:pRg st="0" end="0"/>
                                            </p:txEl>
                                          </p:spTgt>
                                        </p:tgtEl>
                                        <p:attrNameLst>
                                          <p:attrName>style.visibility</p:attrName>
                                        </p:attrNameLst>
                                      </p:cBhvr>
                                      <p:to>
                                        <p:strVal val="visible"/>
                                      </p:to>
                                    </p:set>
                                    <p:anim calcmode="lin" valueType="num">
                                      <p:cBhvr>
                                        <p:cTn id="17" dur="1000" fill="hold"/>
                                        <p:tgtEl>
                                          <p:spTgt spid="310">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31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 grpId="1" animBg="1" advAuto="0"/>
      <p:bldP spid="310" grpId="2" build="p" bldLvl="5" animBg="1" advAuto="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 name="blue-abstract-background-or-texture-1138395421_1258x838.jpeg" descr="blue-abstract-background-or-texture-1138395421_1258x838.jpeg"/>
          <p:cNvPicPr>
            <a:picLocks noChangeAspect="1"/>
          </p:cNvPicPr>
          <p:nvPr/>
        </p:nvPicPr>
        <p:blipFill>
          <a:blip r:embed="rId2"/>
          <a:stretch>
            <a:fillRect/>
          </a:stretch>
        </p:blipFill>
        <p:spPr>
          <a:xfrm>
            <a:off x="-99914" y="-1231899"/>
            <a:ext cx="13191737" cy="8794491"/>
          </a:xfrm>
          <a:prstGeom prst="rect">
            <a:avLst/>
          </a:prstGeom>
          <a:ln w="12700">
            <a:miter lim="400000"/>
          </a:ln>
        </p:spPr>
      </p:pic>
      <p:sp>
        <p:nvSpPr>
          <p:cNvPr id="313" name="Content Placeholder 2"/>
          <p:cNvSpPr txBox="1">
            <a:spLocks noGrp="1"/>
          </p:cNvSpPr>
          <p:nvPr>
            <p:ph type="body" sz="quarter" idx="1"/>
          </p:nvPr>
        </p:nvSpPr>
        <p:spPr>
          <a:xfrm>
            <a:off x="1384300" y="1386202"/>
            <a:ext cx="2584771" cy="4085596"/>
          </a:xfrm>
          <a:prstGeom prst="rect">
            <a:avLst/>
          </a:prstGeom>
        </p:spPr>
        <p:txBody>
          <a:bodyPr/>
          <a:lstStyle/>
          <a:p>
            <a:pPr marL="219275" indent="-219275" defTabSz="740662">
              <a:buFontTx/>
              <a:defRPr sz="2900"/>
            </a:pPr>
            <a:r>
              <a:t>Accepting</a:t>
            </a:r>
          </a:p>
          <a:p>
            <a:pPr marL="219275" indent="-219275" defTabSz="740662">
              <a:buFontTx/>
              <a:defRPr sz="2900"/>
            </a:pPr>
            <a:r>
              <a:t>Adaptable</a:t>
            </a:r>
          </a:p>
          <a:p>
            <a:pPr marL="219275" indent="-219275" defTabSz="740662">
              <a:buFontTx/>
              <a:defRPr sz="2900"/>
            </a:pPr>
            <a:r>
              <a:t>Adventurous</a:t>
            </a:r>
          </a:p>
          <a:p>
            <a:pPr marL="219275" indent="-219275" defTabSz="740662">
              <a:buFontTx/>
              <a:defRPr sz="2900"/>
            </a:pPr>
            <a:r>
              <a:t>Agreeable</a:t>
            </a:r>
          </a:p>
          <a:p>
            <a:pPr marL="219275" indent="-219275" defTabSz="740662">
              <a:buFontTx/>
              <a:defRPr sz="2900"/>
            </a:pPr>
            <a:r>
              <a:t>Alert</a:t>
            </a:r>
          </a:p>
          <a:p>
            <a:pPr marL="219275" indent="-219275" defTabSz="740662">
              <a:buFontTx/>
              <a:defRPr sz="2900"/>
            </a:pPr>
            <a:r>
              <a:t>Ambitious</a:t>
            </a:r>
          </a:p>
          <a:p>
            <a:pPr marL="219275" indent="-219275" defTabSz="740662">
              <a:buFontTx/>
              <a:defRPr sz="2900"/>
            </a:pPr>
            <a:r>
              <a:t>Amusing</a:t>
            </a:r>
          </a:p>
          <a:p>
            <a:pPr marL="219275" indent="-219275" defTabSz="740662">
              <a:buFontTx/>
              <a:defRPr sz="2900"/>
            </a:pPr>
            <a:r>
              <a:t>Articulate</a:t>
            </a:r>
          </a:p>
          <a:p>
            <a:pPr marL="219275" indent="-219275" defTabSz="740662">
              <a:buFontTx/>
              <a:defRPr sz="2900"/>
            </a:pPr>
            <a:r>
              <a:t>Assertive</a:t>
            </a:r>
          </a:p>
        </p:txBody>
      </p:sp>
      <p:sp>
        <p:nvSpPr>
          <p:cNvPr id="314" name="Content Placeholder 2"/>
          <p:cNvSpPr txBox="1"/>
          <p:nvPr/>
        </p:nvSpPr>
        <p:spPr>
          <a:xfrm>
            <a:off x="702657" y="568325"/>
            <a:ext cx="9673177" cy="782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9808">
              <a:lnSpc>
                <a:spcPct val="80000"/>
              </a:lnSpc>
              <a:buFont typeface="Arial"/>
              <a:defRPr sz="3034">
                <a:solidFill>
                  <a:srgbClr val="FFFFFF"/>
                </a:solidFill>
              </a:defRPr>
            </a:lvl1pPr>
          </a:lstStyle>
          <a:p>
            <a:r>
              <a:t>Read the following list and check the traits that apply to you: </a:t>
            </a:r>
          </a:p>
        </p:txBody>
      </p:sp>
      <p:sp>
        <p:nvSpPr>
          <p:cNvPr id="315" name="Content Placeholder 2"/>
          <p:cNvSpPr txBox="1"/>
          <p:nvPr/>
        </p:nvSpPr>
        <p:spPr>
          <a:xfrm>
            <a:off x="4574877" y="1338902"/>
            <a:ext cx="6976690" cy="49541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marL="219275" indent="-219275" defTabSz="740662">
              <a:buSzPct val="100000"/>
              <a:buChar char="•"/>
              <a:defRPr sz="2900">
                <a:solidFill>
                  <a:srgbClr val="FFFFFF"/>
                </a:solidFill>
              </a:defRPr>
            </a:pPr>
            <a:r>
              <a:t>Balanced</a:t>
            </a:r>
          </a:p>
          <a:p>
            <a:pPr marL="219275" indent="-219275" defTabSz="740662">
              <a:buSzPct val="100000"/>
              <a:buChar char="•"/>
              <a:defRPr sz="2900">
                <a:solidFill>
                  <a:srgbClr val="FFFFFF"/>
                </a:solidFill>
              </a:defRPr>
            </a:pPr>
            <a:r>
              <a:t>Blessed</a:t>
            </a:r>
          </a:p>
          <a:p>
            <a:pPr marL="219275" indent="-219275" defTabSz="740662">
              <a:buSzPct val="100000"/>
              <a:buChar char="•"/>
              <a:defRPr sz="2900">
                <a:solidFill>
                  <a:srgbClr val="FFFFFF"/>
                </a:solidFill>
              </a:defRPr>
            </a:pPr>
            <a:r>
              <a:t>Boundless</a:t>
            </a:r>
          </a:p>
          <a:p>
            <a:pPr marL="219275" indent="-219275" defTabSz="740662">
              <a:buSzPct val="100000"/>
              <a:buChar char="•"/>
              <a:defRPr sz="2900">
                <a:solidFill>
                  <a:srgbClr val="FFFFFF"/>
                </a:solidFill>
              </a:defRPr>
            </a:pPr>
            <a:r>
              <a:t>Brave</a:t>
            </a:r>
          </a:p>
          <a:p>
            <a:pPr marL="219275" indent="-219275" defTabSz="740662">
              <a:buSzPct val="100000"/>
              <a:buChar char="•"/>
              <a:defRPr sz="2900">
                <a:solidFill>
                  <a:srgbClr val="FFFFFF"/>
                </a:solidFill>
              </a:defRPr>
            </a:pPr>
            <a:r>
              <a:t>Bright</a:t>
            </a:r>
          </a:p>
          <a:p>
            <a:pPr marL="219275" indent="-219275" defTabSz="740662">
              <a:buSzPct val="100000"/>
              <a:buChar char="•"/>
              <a:defRPr sz="2900">
                <a:solidFill>
                  <a:srgbClr val="FFFFFF"/>
                </a:solidFill>
              </a:defRPr>
            </a:pPr>
            <a:r>
              <a:t>Calm</a:t>
            </a:r>
          </a:p>
          <a:p>
            <a:pPr marL="219275" indent="-219275" defTabSz="740662">
              <a:buSzPct val="100000"/>
              <a:buChar char="•"/>
              <a:defRPr sz="2900">
                <a:solidFill>
                  <a:srgbClr val="FFFFFF"/>
                </a:solidFill>
              </a:defRPr>
            </a:pPr>
            <a:r>
              <a:t>Capable</a:t>
            </a:r>
          </a:p>
          <a:p>
            <a:pPr marL="219275" indent="-219275" defTabSz="740662">
              <a:buSzPct val="100000"/>
              <a:buChar char="•"/>
              <a:defRPr sz="2900">
                <a:solidFill>
                  <a:srgbClr val="FFFFFF"/>
                </a:solidFill>
              </a:defRPr>
            </a:pPr>
            <a:r>
              <a:t>Caring</a:t>
            </a:r>
          </a:p>
          <a:p>
            <a:pPr marL="219275" indent="-219275" defTabSz="740662">
              <a:buSzPct val="100000"/>
              <a:buChar char="•"/>
              <a:defRPr sz="2900">
                <a:solidFill>
                  <a:srgbClr val="FFFFFF"/>
                </a:solidFill>
              </a:defRPr>
            </a:pPr>
            <a:r>
              <a:t>Charming</a:t>
            </a:r>
          </a:p>
          <a:p>
            <a:pPr marL="219275" indent="-219275" defTabSz="740662">
              <a:buSzPct val="100000"/>
              <a:buChar char="•"/>
              <a:defRPr sz="2900">
                <a:solidFill>
                  <a:srgbClr val="FFFFFF"/>
                </a:solidFill>
              </a:defRPr>
            </a:pPr>
            <a:r>
              <a:t>Cheerful</a:t>
            </a:r>
          </a:p>
        </p:txBody>
      </p:sp>
      <p:sp>
        <p:nvSpPr>
          <p:cNvPr id="316" name="Content Placeholder 2"/>
          <p:cNvSpPr txBox="1"/>
          <p:nvPr/>
        </p:nvSpPr>
        <p:spPr>
          <a:xfrm>
            <a:off x="7636855" y="1338902"/>
            <a:ext cx="6976690" cy="49541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marL="219275" indent="-219275" defTabSz="740662">
              <a:buSzPct val="100000"/>
              <a:buChar char="•"/>
              <a:defRPr sz="2900">
                <a:solidFill>
                  <a:srgbClr val="FFFFFF"/>
                </a:solidFill>
              </a:defRPr>
            </a:pPr>
            <a:r>
              <a:t>Clever</a:t>
            </a:r>
          </a:p>
          <a:p>
            <a:pPr marL="219275" indent="-219275" defTabSz="740662">
              <a:buSzPct val="100000"/>
              <a:buChar char="•"/>
              <a:defRPr sz="2900">
                <a:solidFill>
                  <a:srgbClr val="FFFFFF"/>
                </a:solidFill>
              </a:defRPr>
            </a:pPr>
            <a:r>
              <a:t>Compassionate</a:t>
            </a:r>
          </a:p>
          <a:p>
            <a:pPr marL="219275" indent="-219275" defTabSz="740662">
              <a:buSzPct val="100000"/>
              <a:buChar char="•"/>
              <a:defRPr sz="2900">
                <a:solidFill>
                  <a:srgbClr val="FFFFFF"/>
                </a:solidFill>
              </a:defRPr>
            </a:pPr>
            <a:r>
              <a:t>Confident</a:t>
            </a:r>
          </a:p>
          <a:p>
            <a:pPr marL="219275" indent="-219275" defTabSz="740662">
              <a:buSzPct val="100000"/>
              <a:buChar char="•"/>
              <a:defRPr sz="2900">
                <a:solidFill>
                  <a:srgbClr val="FFFFFF"/>
                </a:solidFill>
              </a:defRPr>
            </a:pPr>
            <a:r>
              <a:t>Consistent</a:t>
            </a:r>
          </a:p>
          <a:p>
            <a:pPr marL="219275" indent="-219275" defTabSz="740662">
              <a:buSzPct val="100000"/>
              <a:buChar char="•"/>
              <a:defRPr sz="2900">
                <a:solidFill>
                  <a:srgbClr val="FFFFFF"/>
                </a:solidFill>
              </a:defRPr>
            </a:pPr>
            <a:r>
              <a:t>Content</a:t>
            </a:r>
          </a:p>
          <a:p>
            <a:pPr marL="219275" indent="-219275" defTabSz="740662">
              <a:buSzPct val="100000"/>
              <a:buChar char="•"/>
              <a:defRPr sz="2900">
                <a:solidFill>
                  <a:srgbClr val="FFFFFF"/>
                </a:solidFill>
              </a:defRPr>
            </a:pPr>
            <a:r>
              <a:t>Cooperative</a:t>
            </a:r>
          </a:p>
          <a:p>
            <a:pPr marL="219275" indent="-219275" defTabSz="740662">
              <a:buSzPct val="100000"/>
              <a:buChar char="•"/>
              <a:defRPr sz="2900">
                <a:solidFill>
                  <a:srgbClr val="FFFFFF"/>
                </a:solidFill>
              </a:defRPr>
            </a:pPr>
            <a:r>
              <a:t>Courageous</a:t>
            </a:r>
          </a:p>
          <a:p>
            <a:pPr marL="219275" indent="-219275" defTabSz="740662">
              <a:buSzPct val="100000"/>
              <a:buChar char="•"/>
              <a:defRPr sz="2900">
                <a:solidFill>
                  <a:srgbClr val="FFFFFF"/>
                </a:solidFill>
              </a:defRPr>
            </a:pPr>
            <a:r>
              <a:t>Creative</a:t>
            </a:r>
          </a:p>
          <a:p>
            <a:pPr marL="219275" indent="-219275" defTabSz="740662">
              <a:buSzPct val="100000"/>
              <a:buChar char="•"/>
              <a:defRPr sz="2900">
                <a:solidFill>
                  <a:srgbClr val="FFFFFF"/>
                </a:solidFill>
              </a:defRPr>
            </a:pPr>
            <a:r>
              <a:t>Cultured</a:t>
            </a:r>
          </a:p>
          <a:p>
            <a:pPr marL="219275" indent="-219275" defTabSz="740662">
              <a:buSzPct val="100000"/>
              <a:buChar char="•"/>
              <a:defRPr sz="2900">
                <a:solidFill>
                  <a:srgbClr val="FFFFFF"/>
                </a:solidFill>
              </a:defRPr>
            </a:pPr>
            <a:r>
              <a:t>Curious</a:t>
            </a: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314">
                                            <p:bg/>
                                          </p:spTgt>
                                        </p:tgtEl>
                                        <p:attrNameLst>
                                          <p:attrName>style.visibility</p:attrName>
                                        </p:attrNameLst>
                                      </p:cBhvr>
                                      <p:to>
                                        <p:strVal val="visible"/>
                                      </p:to>
                                    </p:set>
                                    <p:anim calcmode="lin" valueType="num">
                                      <p:cBhvr>
                                        <p:cTn id="7" dur="1000" fill="hold"/>
                                        <p:tgtEl>
                                          <p:spTgt spid="314">
                                            <p:bg/>
                                          </p:spTgt>
                                        </p:tgtEl>
                                        <p:attrNameLst>
                                          <p:attrName>ppt_x</p:attrName>
                                        </p:attrNameLst>
                                      </p:cBhvr>
                                      <p:tavLst>
                                        <p:tav tm="0">
                                          <p:val>
                                            <p:strVal val="0-#ppt_w/2"/>
                                          </p:val>
                                        </p:tav>
                                        <p:tav tm="100000">
                                          <p:val>
                                            <p:strVal val="#ppt_x"/>
                                          </p:val>
                                        </p:tav>
                                      </p:tavLst>
                                    </p:anim>
                                    <p:anim calcmode="lin" valueType="num">
                                      <p:cBhvr>
                                        <p:cTn id="8" dur="1000" fill="hold"/>
                                        <p:tgtEl>
                                          <p:spTgt spid="314">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314">
                                            <p:txEl>
                                              <p:pRg st="0" end="0"/>
                                            </p:txEl>
                                          </p:spTgt>
                                        </p:tgtEl>
                                        <p:attrNameLst>
                                          <p:attrName>style.visibility</p:attrName>
                                        </p:attrNameLst>
                                      </p:cBhvr>
                                      <p:to>
                                        <p:strVal val="visible"/>
                                      </p:to>
                                    </p:set>
                                    <p:anim calcmode="lin" valueType="num">
                                      <p:cBhvr>
                                        <p:cTn id="11" dur="1000" fill="hold"/>
                                        <p:tgtEl>
                                          <p:spTgt spid="314">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314">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2" nodeType="afterEffect">
                                  <p:stCondLst>
                                    <p:cond delay="0"/>
                                  </p:stCondLst>
                                  <p:iterate>
                                    <p:tmAbs val="0"/>
                                  </p:iterate>
                                  <p:childTnLst>
                                    <p:set>
                                      <p:cBhvr>
                                        <p:cTn id="15" fill="hold"/>
                                        <p:tgtEl>
                                          <p:spTgt spid="313">
                                            <p:bg/>
                                          </p:spTgt>
                                        </p:tgtEl>
                                        <p:attrNameLst>
                                          <p:attrName>style.visibility</p:attrName>
                                        </p:attrNameLst>
                                      </p:cBhvr>
                                      <p:to>
                                        <p:strVal val="visible"/>
                                      </p:to>
                                    </p:set>
                                    <p:anim calcmode="lin" valueType="num">
                                      <p:cBhvr>
                                        <p:cTn id="16" dur="500" fill="hold"/>
                                        <p:tgtEl>
                                          <p:spTgt spid="313">
                                            <p:bg/>
                                          </p:spTgt>
                                        </p:tgtEl>
                                        <p:attrNameLst>
                                          <p:attrName>ppt_x</p:attrName>
                                        </p:attrNameLst>
                                      </p:cBhvr>
                                      <p:tavLst>
                                        <p:tav tm="0">
                                          <p:val>
                                            <p:strVal val="0-#ppt_w/2"/>
                                          </p:val>
                                        </p:tav>
                                        <p:tav tm="100000">
                                          <p:val>
                                            <p:strVal val="#ppt_x"/>
                                          </p:val>
                                        </p:tav>
                                      </p:tavLst>
                                    </p:anim>
                                    <p:anim calcmode="lin" valueType="num">
                                      <p:cBhvr>
                                        <p:cTn id="17" dur="500" fill="hold"/>
                                        <p:tgtEl>
                                          <p:spTgt spid="313">
                                            <p:bg/>
                                          </p:spTgt>
                                        </p:tgtEl>
                                        <p:attrNameLst>
                                          <p:attrName>ppt_y</p:attrName>
                                        </p:attrNameLst>
                                      </p:cBhvr>
                                      <p:tavLst>
                                        <p:tav tm="0">
                                          <p:val>
                                            <p:strVal val="#ppt_y"/>
                                          </p:val>
                                        </p:tav>
                                        <p:tav tm="100000">
                                          <p:val>
                                            <p:strVal val="#ppt_y"/>
                                          </p:val>
                                        </p:tav>
                                      </p:tavLst>
                                    </p:anim>
                                  </p:childTnLst>
                                </p:cTn>
                              </p:par>
                              <p:par>
                                <p:cTn id="18" presetID="2" presetClass="entr" presetSubtype="8" fill="hold" grpId="2" nodeType="withEffect">
                                  <p:stCondLst>
                                    <p:cond delay="0"/>
                                  </p:stCondLst>
                                  <p:iterate>
                                    <p:tmAbs val="0"/>
                                  </p:iterate>
                                  <p:childTnLst>
                                    <p:set>
                                      <p:cBhvr>
                                        <p:cTn id="19" fill="hold"/>
                                        <p:tgtEl>
                                          <p:spTgt spid="313">
                                            <p:txEl>
                                              <p:pRg st="0" end="0"/>
                                            </p:txEl>
                                          </p:spTgt>
                                        </p:tgtEl>
                                        <p:attrNameLst>
                                          <p:attrName>style.visibility</p:attrName>
                                        </p:attrNameLst>
                                      </p:cBhvr>
                                      <p:to>
                                        <p:strVal val="visible"/>
                                      </p:to>
                                    </p:set>
                                    <p:anim calcmode="lin" valueType="num">
                                      <p:cBhvr>
                                        <p:cTn id="20" dur="500" fill="hold"/>
                                        <p:tgtEl>
                                          <p:spTgt spid="313">
                                            <p:txEl>
                                              <p:pRg st="0" end="0"/>
                                            </p:txEl>
                                          </p:spTgt>
                                        </p:tgtEl>
                                        <p:attrNameLst>
                                          <p:attrName>ppt_x</p:attrName>
                                        </p:attrNameLst>
                                      </p:cBhvr>
                                      <p:tavLst>
                                        <p:tav tm="0">
                                          <p:val>
                                            <p:strVal val="0-#ppt_w/2"/>
                                          </p:val>
                                        </p:tav>
                                        <p:tav tm="100000">
                                          <p:val>
                                            <p:strVal val="#ppt_x"/>
                                          </p:val>
                                        </p:tav>
                                      </p:tavLst>
                                    </p:anim>
                                    <p:anim calcmode="lin" valueType="num">
                                      <p:cBhvr>
                                        <p:cTn id="21" dur="500" fill="hold"/>
                                        <p:tgtEl>
                                          <p:spTgt spid="313">
                                            <p:txEl>
                                              <p:pRg st="0" end="0"/>
                                            </p:txEl>
                                          </p:spTgt>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8" fill="hold" grpId="2" nodeType="afterEffect">
                                  <p:stCondLst>
                                    <p:cond delay="0"/>
                                  </p:stCondLst>
                                  <p:iterate>
                                    <p:tmAbs val="0"/>
                                  </p:iterate>
                                  <p:childTnLst>
                                    <p:set>
                                      <p:cBhvr>
                                        <p:cTn id="24" fill="hold"/>
                                        <p:tgtEl>
                                          <p:spTgt spid="313">
                                            <p:txEl>
                                              <p:pRg st="1" end="1"/>
                                            </p:txEl>
                                          </p:spTgt>
                                        </p:tgtEl>
                                        <p:attrNameLst>
                                          <p:attrName>style.visibility</p:attrName>
                                        </p:attrNameLst>
                                      </p:cBhvr>
                                      <p:to>
                                        <p:strVal val="visible"/>
                                      </p:to>
                                    </p:set>
                                    <p:anim calcmode="lin" valueType="num">
                                      <p:cBhvr>
                                        <p:cTn id="25" dur="500" fill="hold"/>
                                        <p:tgtEl>
                                          <p:spTgt spid="313">
                                            <p:txEl>
                                              <p:pRg st="1" end="1"/>
                                            </p:txEl>
                                          </p:spTgt>
                                        </p:tgtEl>
                                        <p:attrNameLst>
                                          <p:attrName>ppt_x</p:attrName>
                                        </p:attrNameLst>
                                      </p:cBhvr>
                                      <p:tavLst>
                                        <p:tav tm="0">
                                          <p:val>
                                            <p:strVal val="0-#ppt_w/2"/>
                                          </p:val>
                                        </p:tav>
                                        <p:tav tm="100000">
                                          <p:val>
                                            <p:strVal val="#ppt_x"/>
                                          </p:val>
                                        </p:tav>
                                      </p:tavLst>
                                    </p:anim>
                                    <p:anim calcmode="lin" valueType="num">
                                      <p:cBhvr>
                                        <p:cTn id="26" dur="500" fill="hold"/>
                                        <p:tgtEl>
                                          <p:spTgt spid="313">
                                            <p:txEl>
                                              <p:pRg st="1" end="1"/>
                                            </p:txEl>
                                          </p:spTgt>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grpId="2" nodeType="afterEffect">
                                  <p:stCondLst>
                                    <p:cond delay="0"/>
                                  </p:stCondLst>
                                  <p:iterate>
                                    <p:tmAbs val="0"/>
                                  </p:iterate>
                                  <p:childTnLst>
                                    <p:set>
                                      <p:cBhvr>
                                        <p:cTn id="29" fill="hold"/>
                                        <p:tgtEl>
                                          <p:spTgt spid="313">
                                            <p:txEl>
                                              <p:pRg st="2" end="2"/>
                                            </p:txEl>
                                          </p:spTgt>
                                        </p:tgtEl>
                                        <p:attrNameLst>
                                          <p:attrName>style.visibility</p:attrName>
                                        </p:attrNameLst>
                                      </p:cBhvr>
                                      <p:to>
                                        <p:strVal val="visible"/>
                                      </p:to>
                                    </p:set>
                                    <p:anim calcmode="lin" valueType="num">
                                      <p:cBhvr>
                                        <p:cTn id="30" dur="500" fill="hold"/>
                                        <p:tgtEl>
                                          <p:spTgt spid="313">
                                            <p:txEl>
                                              <p:pRg st="2" end="2"/>
                                            </p:txEl>
                                          </p:spTgt>
                                        </p:tgtEl>
                                        <p:attrNameLst>
                                          <p:attrName>ppt_x</p:attrName>
                                        </p:attrNameLst>
                                      </p:cBhvr>
                                      <p:tavLst>
                                        <p:tav tm="0">
                                          <p:val>
                                            <p:strVal val="0-#ppt_w/2"/>
                                          </p:val>
                                        </p:tav>
                                        <p:tav tm="100000">
                                          <p:val>
                                            <p:strVal val="#ppt_x"/>
                                          </p:val>
                                        </p:tav>
                                      </p:tavLst>
                                    </p:anim>
                                    <p:anim calcmode="lin" valueType="num">
                                      <p:cBhvr>
                                        <p:cTn id="31" dur="500" fill="hold"/>
                                        <p:tgtEl>
                                          <p:spTgt spid="313">
                                            <p:txEl>
                                              <p:pRg st="2" end="2"/>
                                            </p:txEl>
                                          </p:spTgt>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8" fill="hold" grpId="2" nodeType="afterEffect">
                                  <p:stCondLst>
                                    <p:cond delay="0"/>
                                  </p:stCondLst>
                                  <p:iterate>
                                    <p:tmAbs val="0"/>
                                  </p:iterate>
                                  <p:childTnLst>
                                    <p:set>
                                      <p:cBhvr>
                                        <p:cTn id="34" fill="hold"/>
                                        <p:tgtEl>
                                          <p:spTgt spid="313">
                                            <p:txEl>
                                              <p:pRg st="3" end="3"/>
                                            </p:txEl>
                                          </p:spTgt>
                                        </p:tgtEl>
                                        <p:attrNameLst>
                                          <p:attrName>style.visibility</p:attrName>
                                        </p:attrNameLst>
                                      </p:cBhvr>
                                      <p:to>
                                        <p:strVal val="visible"/>
                                      </p:to>
                                    </p:set>
                                    <p:anim calcmode="lin" valueType="num">
                                      <p:cBhvr>
                                        <p:cTn id="35" dur="500" fill="hold"/>
                                        <p:tgtEl>
                                          <p:spTgt spid="313">
                                            <p:txEl>
                                              <p:pRg st="3" end="3"/>
                                            </p:txEl>
                                          </p:spTgt>
                                        </p:tgtEl>
                                        <p:attrNameLst>
                                          <p:attrName>ppt_x</p:attrName>
                                        </p:attrNameLst>
                                      </p:cBhvr>
                                      <p:tavLst>
                                        <p:tav tm="0">
                                          <p:val>
                                            <p:strVal val="0-#ppt_w/2"/>
                                          </p:val>
                                        </p:tav>
                                        <p:tav tm="100000">
                                          <p:val>
                                            <p:strVal val="#ppt_x"/>
                                          </p:val>
                                        </p:tav>
                                      </p:tavLst>
                                    </p:anim>
                                    <p:anim calcmode="lin" valueType="num">
                                      <p:cBhvr>
                                        <p:cTn id="36" dur="500" fill="hold"/>
                                        <p:tgtEl>
                                          <p:spTgt spid="313">
                                            <p:txEl>
                                              <p:pRg st="3" end="3"/>
                                            </p:txEl>
                                          </p:spTgt>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8" fill="hold" grpId="2" nodeType="afterEffect">
                                  <p:stCondLst>
                                    <p:cond delay="0"/>
                                  </p:stCondLst>
                                  <p:iterate>
                                    <p:tmAbs val="0"/>
                                  </p:iterate>
                                  <p:childTnLst>
                                    <p:set>
                                      <p:cBhvr>
                                        <p:cTn id="39" fill="hold"/>
                                        <p:tgtEl>
                                          <p:spTgt spid="313">
                                            <p:txEl>
                                              <p:pRg st="4" end="4"/>
                                            </p:txEl>
                                          </p:spTgt>
                                        </p:tgtEl>
                                        <p:attrNameLst>
                                          <p:attrName>style.visibility</p:attrName>
                                        </p:attrNameLst>
                                      </p:cBhvr>
                                      <p:to>
                                        <p:strVal val="visible"/>
                                      </p:to>
                                    </p:set>
                                    <p:anim calcmode="lin" valueType="num">
                                      <p:cBhvr>
                                        <p:cTn id="40" dur="500" fill="hold"/>
                                        <p:tgtEl>
                                          <p:spTgt spid="313">
                                            <p:txEl>
                                              <p:pRg st="4" end="4"/>
                                            </p:txEl>
                                          </p:spTgt>
                                        </p:tgtEl>
                                        <p:attrNameLst>
                                          <p:attrName>ppt_x</p:attrName>
                                        </p:attrNameLst>
                                      </p:cBhvr>
                                      <p:tavLst>
                                        <p:tav tm="0">
                                          <p:val>
                                            <p:strVal val="0-#ppt_w/2"/>
                                          </p:val>
                                        </p:tav>
                                        <p:tav tm="100000">
                                          <p:val>
                                            <p:strVal val="#ppt_x"/>
                                          </p:val>
                                        </p:tav>
                                      </p:tavLst>
                                    </p:anim>
                                    <p:anim calcmode="lin" valueType="num">
                                      <p:cBhvr>
                                        <p:cTn id="41" dur="500" fill="hold"/>
                                        <p:tgtEl>
                                          <p:spTgt spid="313">
                                            <p:txEl>
                                              <p:pRg st="4" end="4"/>
                                            </p:txEl>
                                          </p:spTgt>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2" presetClass="entr" presetSubtype="8" fill="hold" grpId="2" nodeType="afterEffect">
                                  <p:stCondLst>
                                    <p:cond delay="0"/>
                                  </p:stCondLst>
                                  <p:iterate>
                                    <p:tmAbs val="0"/>
                                  </p:iterate>
                                  <p:childTnLst>
                                    <p:set>
                                      <p:cBhvr>
                                        <p:cTn id="44" fill="hold"/>
                                        <p:tgtEl>
                                          <p:spTgt spid="313">
                                            <p:txEl>
                                              <p:pRg st="5" end="5"/>
                                            </p:txEl>
                                          </p:spTgt>
                                        </p:tgtEl>
                                        <p:attrNameLst>
                                          <p:attrName>style.visibility</p:attrName>
                                        </p:attrNameLst>
                                      </p:cBhvr>
                                      <p:to>
                                        <p:strVal val="visible"/>
                                      </p:to>
                                    </p:set>
                                    <p:anim calcmode="lin" valueType="num">
                                      <p:cBhvr>
                                        <p:cTn id="45" dur="500" fill="hold"/>
                                        <p:tgtEl>
                                          <p:spTgt spid="313">
                                            <p:txEl>
                                              <p:pRg st="5" end="5"/>
                                            </p:txEl>
                                          </p:spTgt>
                                        </p:tgtEl>
                                        <p:attrNameLst>
                                          <p:attrName>ppt_x</p:attrName>
                                        </p:attrNameLst>
                                      </p:cBhvr>
                                      <p:tavLst>
                                        <p:tav tm="0">
                                          <p:val>
                                            <p:strVal val="0-#ppt_w/2"/>
                                          </p:val>
                                        </p:tav>
                                        <p:tav tm="100000">
                                          <p:val>
                                            <p:strVal val="#ppt_x"/>
                                          </p:val>
                                        </p:tav>
                                      </p:tavLst>
                                    </p:anim>
                                    <p:anim calcmode="lin" valueType="num">
                                      <p:cBhvr>
                                        <p:cTn id="46" dur="500" fill="hold"/>
                                        <p:tgtEl>
                                          <p:spTgt spid="313">
                                            <p:txEl>
                                              <p:pRg st="5" end="5"/>
                                            </p:txEl>
                                          </p:spTgt>
                                        </p:tgtEl>
                                        <p:attrNameLst>
                                          <p:attrName>ppt_y</p:attrName>
                                        </p:attrNameLst>
                                      </p:cBhvr>
                                      <p:tavLst>
                                        <p:tav tm="0">
                                          <p:val>
                                            <p:strVal val="#ppt_y"/>
                                          </p:val>
                                        </p:tav>
                                        <p:tav tm="100000">
                                          <p:val>
                                            <p:strVal val="#ppt_y"/>
                                          </p:val>
                                        </p:tav>
                                      </p:tavLst>
                                    </p:anim>
                                  </p:childTnLst>
                                </p:cTn>
                              </p:par>
                            </p:childTnLst>
                          </p:cTn>
                        </p:par>
                        <p:par>
                          <p:cTn id="47" fill="hold">
                            <p:stCondLst>
                              <p:cond delay="4000"/>
                            </p:stCondLst>
                            <p:childTnLst>
                              <p:par>
                                <p:cTn id="48" presetID="2" presetClass="entr" presetSubtype="8" fill="hold" grpId="2" nodeType="afterEffect">
                                  <p:stCondLst>
                                    <p:cond delay="0"/>
                                  </p:stCondLst>
                                  <p:iterate>
                                    <p:tmAbs val="0"/>
                                  </p:iterate>
                                  <p:childTnLst>
                                    <p:set>
                                      <p:cBhvr>
                                        <p:cTn id="49" fill="hold"/>
                                        <p:tgtEl>
                                          <p:spTgt spid="313">
                                            <p:txEl>
                                              <p:pRg st="6" end="6"/>
                                            </p:txEl>
                                          </p:spTgt>
                                        </p:tgtEl>
                                        <p:attrNameLst>
                                          <p:attrName>style.visibility</p:attrName>
                                        </p:attrNameLst>
                                      </p:cBhvr>
                                      <p:to>
                                        <p:strVal val="visible"/>
                                      </p:to>
                                    </p:set>
                                    <p:anim calcmode="lin" valueType="num">
                                      <p:cBhvr>
                                        <p:cTn id="50" dur="500" fill="hold"/>
                                        <p:tgtEl>
                                          <p:spTgt spid="313">
                                            <p:txEl>
                                              <p:pRg st="6" end="6"/>
                                            </p:txEl>
                                          </p:spTgt>
                                        </p:tgtEl>
                                        <p:attrNameLst>
                                          <p:attrName>ppt_x</p:attrName>
                                        </p:attrNameLst>
                                      </p:cBhvr>
                                      <p:tavLst>
                                        <p:tav tm="0">
                                          <p:val>
                                            <p:strVal val="0-#ppt_w/2"/>
                                          </p:val>
                                        </p:tav>
                                        <p:tav tm="100000">
                                          <p:val>
                                            <p:strVal val="#ppt_x"/>
                                          </p:val>
                                        </p:tav>
                                      </p:tavLst>
                                    </p:anim>
                                    <p:anim calcmode="lin" valueType="num">
                                      <p:cBhvr>
                                        <p:cTn id="51" dur="500" fill="hold"/>
                                        <p:tgtEl>
                                          <p:spTgt spid="313">
                                            <p:txEl>
                                              <p:pRg st="6" end="6"/>
                                            </p:txEl>
                                          </p:spTgt>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 presetClass="entr" presetSubtype="8" fill="hold" grpId="2" nodeType="afterEffect">
                                  <p:stCondLst>
                                    <p:cond delay="0"/>
                                  </p:stCondLst>
                                  <p:iterate>
                                    <p:tmAbs val="0"/>
                                  </p:iterate>
                                  <p:childTnLst>
                                    <p:set>
                                      <p:cBhvr>
                                        <p:cTn id="54" fill="hold"/>
                                        <p:tgtEl>
                                          <p:spTgt spid="313">
                                            <p:txEl>
                                              <p:pRg st="7" end="7"/>
                                            </p:txEl>
                                          </p:spTgt>
                                        </p:tgtEl>
                                        <p:attrNameLst>
                                          <p:attrName>style.visibility</p:attrName>
                                        </p:attrNameLst>
                                      </p:cBhvr>
                                      <p:to>
                                        <p:strVal val="visible"/>
                                      </p:to>
                                    </p:set>
                                    <p:anim calcmode="lin" valueType="num">
                                      <p:cBhvr>
                                        <p:cTn id="55" dur="500" fill="hold"/>
                                        <p:tgtEl>
                                          <p:spTgt spid="313">
                                            <p:txEl>
                                              <p:pRg st="7" end="7"/>
                                            </p:txEl>
                                          </p:spTgt>
                                        </p:tgtEl>
                                        <p:attrNameLst>
                                          <p:attrName>ppt_x</p:attrName>
                                        </p:attrNameLst>
                                      </p:cBhvr>
                                      <p:tavLst>
                                        <p:tav tm="0">
                                          <p:val>
                                            <p:strVal val="0-#ppt_w/2"/>
                                          </p:val>
                                        </p:tav>
                                        <p:tav tm="100000">
                                          <p:val>
                                            <p:strVal val="#ppt_x"/>
                                          </p:val>
                                        </p:tav>
                                      </p:tavLst>
                                    </p:anim>
                                    <p:anim calcmode="lin" valueType="num">
                                      <p:cBhvr>
                                        <p:cTn id="56" dur="500" fill="hold"/>
                                        <p:tgtEl>
                                          <p:spTgt spid="313">
                                            <p:txEl>
                                              <p:pRg st="7" end="7"/>
                                            </p:txEl>
                                          </p:spTgt>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2" presetClass="entr" presetSubtype="8" fill="hold" grpId="2" nodeType="afterEffect">
                                  <p:stCondLst>
                                    <p:cond delay="0"/>
                                  </p:stCondLst>
                                  <p:iterate>
                                    <p:tmAbs val="0"/>
                                  </p:iterate>
                                  <p:childTnLst>
                                    <p:set>
                                      <p:cBhvr>
                                        <p:cTn id="59" fill="hold"/>
                                        <p:tgtEl>
                                          <p:spTgt spid="313">
                                            <p:txEl>
                                              <p:pRg st="8" end="8"/>
                                            </p:txEl>
                                          </p:spTgt>
                                        </p:tgtEl>
                                        <p:attrNameLst>
                                          <p:attrName>style.visibility</p:attrName>
                                        </p:attrNameLst>
                                      </p:cBhvr>
                                      <p:to>
                                        <p:strVal val="visible"/>
                                      </p:to>
                                    </p:set>
                                    <p:anim calcmode="lin" valueType="num">
                                      <p:cBhvr>
                                        <p:cTn id="60" dur="500" fill="hold"/>
                                        <p:tgtEl>
                                          <p:spTgt spid="313">
                                            <p:txEl>
                                              <p:pRg st="8" end="8"/>
                                            </p:txEl>
                                          </p:spTgt>
                                        </p:tgtEl>
                                        <p:attrNameLst>
                                          <p:attrName>ppt_x</p:attrName>
                                        </p:attrNameLst>
                                      </p:cBhvr>
                                      <p:tavLst>
                                        <p:tav tm="0">
                                          <p:val>
                                            <p:strVal val="0-#ppt_w/2"/>
                                          </p:val>
                                        </p:tav>
                                        <p:tav tm="100000">
                                          <p:val>
                                            <p:strVal val="#ppt_x"/>
                                          </p:val>
                                        </p:tav>
                                      </p:tavLst>
                                    </p:anim>
                                    <p:anim calcmode="lin" valueType="num">
                                      <p:cBhvr>
                                        <p:cTn id="61" dur="500" fill="hold"/>
                                        <p:tgtEl>
                                          <p:spTgt spid="313">
                                            <p:txEl>
                                              <p:pRg st="8" end="8"/>
                                            </p:txEl>
                                          </p:spTgt>
                                        </p:tgtEl>
                                        <p:attrNameLst>
                                          <p:attrName>ppt_y</p:attrName>
                                        </p:attrNameLst>
                                      </p:cBhvr>
                                      <p:tavLst>
                                        <p:tav tm="0">
                                          <p:val>
                                            <p:strVal val="#ppt_y"/>
                                          </p:val>
                                        </p:tav>
                                        <p:tav tm="100000">
                                          <p:val>
                                            <p:strVal val="#ppt_y"/>
                                          </p:val>
                                        </p:tav>
                                      </p:tavLst>
                                    </p:anim>
                                  </p:childTnLst>
                                </p:cTn>
                              </p:par>
                            </p:childTnLst>
                          </p:cTn>
                        </p:par>
                        <p:par>
                          <p:cTn id="62" fill="hold">
                            <p:stCondLst>
                              <p:cond delay="5500"/>
                            </p:stCondLst>
                            <p:childTnLst>
                              <p:par>
                                <p:cTn id="63" presetID="2" presetClass="entr" presetSubtype="8" fill="hold" grpId="3" nodeType="afterEffect">
                                  <p:stCondLst>
                                    <p:cond delay="0"/>
                                  </p:stCondLst>
                                  <p:iterate>
                                    <p:tmAbs val="0"/>
                                  </p:iterate>
                                  <p:childTnLst>
                                    <p:set>
                                      <p:cBhvr>
                                        <p:cTn id="64" fill="hold"/>
                                        <p:tgtEl>
                                          <p:spTgt spid="315">
                                            <p:bg/>
                                          </p:spTgt>
                                        </p:tgtEl>
                                        <p:attrNameLst>
                                          <p:attrName>style.visibility</p:attrName>
                                        </p:attrNameLst>
                                      </p:cBhvr>
                                      <p:to>
                                        <p:strVal val="visible"/>
                                      </p:to>
                                    </p:set>
                                    <p:anim calcmode="lin" valueType="num">
                                      <p:cBhvr>
                                        <p:cTn id="65" dur="500" fill="hold"/>
                                        <p:tgtEl>
                                          <p:spTgt spid="315">
                                            <p:bg/>
                                          </p:spTgt>
                                        </p:tgtEl>
                                        <p:attrNameLst>
                                          <p:attrName>ppt_x</p:attrName>
                                        </p:attrNameLst>
                                      </p:cBhvr>
                                      <p:tavLst>
                                        <p:tav tm="0">
                                          <p:val>
                                            <p:strVal val="0-#ppt_w/2"/>
                                          </p:val>
                                        </p:tav>
                                        <p:tav tm="100000">
                                          <p:val>
                                            <p:strVal val="#ppt_x"/>
                                          </p:val>
                                        </p:tav>
                                      </p:tavLst>
                                    </p:anim>
                                    <p:anim calcmode="lin" valueType="num">
                                      <p:cBhvr>
                                        <p:cTn id="66" dur="500" fill="hold"/>
                                        <p:tgtEl>
                                          <p:spTgt spid="315">
                                            <p:bg/>
                                          </p:spTgt>
                                        </p:tgtEl>
                                        <p:attrNameLst>
                                          <p:attrName>ppt_y</p:attrName>
                                        </p:attrNameLst>
                                      </p:cBhvr>
                                      <p:tavLst>
                                        <p:tav tm="0">
                                          <p:val>
                                            <p:strVal val="#ppt_y"/>
                                          </p:val>
                                        </p:tav>
                                        <p:tav tm="100000">
                                          <p:val>
                                            <p:strVal val="#ppt_y"/>
                                          </p:val>
                                        </p:tav>
                                      </p:tavLst>
                                    </p:anim>
                                  </p:childTnLst>
                                </p:cTn>
                              </p:par>
                              <p:par>
                                <p:cTn id="67" presetID="2" presetClass="entr" presetSubtype="8" fill="hold" grpId="3" nodeType="withEffect">
                                  <p:stCondLst>
                                    <p:cond delay="0"/>
                                  </p:stCondLst>
                                  <p:iterate>
                                    <p:tmAbs val="0"/>
                                  </p:iterate>
                                  <p:childTnLst>
                                    <p:set>
                                      <p:cBhvr>
                                        <p:cTn id="68" fill="hold"/>
                                        <p:tgtEl>
                                          <p:spTgt spid="315">
                                            <p:txEl>
                                              <p:pRg st="0" end="0"/>
                                            </p:txEl>
                                          </p:spTgt>
                                        </p:tgtEl>
                                        <p:attrNameLst>
                                          <p:attrName>style.visibility</p:attrName>
                                        </p:attrNameLst>
                                      </p:cBhvr>
                                      <p:to>
                                        <p:strVal val="visible"/>
                                      </p:to>
                                    </p:set>
                                    <p:anim calcmode="lin" valueType="num">
                                      <p:cBhvr>
                                        <p:cTn id="69" dur="500" fill="hold"/>
                                        <p:tgtEl>
                                          <p:spTgt spid="315">
                                            <p:txEl>
                                              <p:pRg st="0" end="0"/>
                                            </p:txEl>
                                          </p:spTgt>
                                        </p:tgtEl>
                                        <p:attrNameLst>
                                          <p:attrName>ppt_x</p:attrName>
                                        </p:attrNameLst>
                                      </p:cBhvr>
                                      <p:tavLst>
                                        <p:tav tm="0">
                                          <p:val>
                                            <p:strVal val="0-#ppt_w/2"/>
                                          </p:val>
                                        </p:tav>
                                        <p:tav tm="100000">
                                          <p:val>
                                            <p:strVal val="#ppt_x"/>
                                          </p:val>
                                        </p:tav>
                                      </p:tavLst>
                                    </p:anim>
                                    <p:anim calcmode="lin" valueType="num">
                                      <p:cBhvr>
                                        <p:cTn id="70" dur="500" fill="hold"/>
                                        <p:tgtEl>
                                          <p:spTgt spid="315">
                                            <p:txEl>
                                              <p:pRg st="0" end="0"/>
                                            </p:txEl>
                                          </p:spTgt>
                                        </p:tgtEl>
                                        <p:attrNameLst>
                                          <p:attrName>ppt_y</p:attrName>
                                        </p:attrNameLst>
                                      </p:cBhvr>
                                      <p:tavLst>
                                        <p:tav tm="0">
                                          <p:val>
                                            <p:strVal val="#ppt_y"/>
                                          </p:val>
                                        </p:tav>
                                        <p:tav tm="100000">
                                          <p:val>
                                            <p:strVal val="#ppt_y"/>
                                          </p:val>
                                        </p:tav>
                                      </p:tavLst>
                                    </p:anim>
                                  </p:childTnLst>
                                </p:cTn>
                              </p:par>
                            </p:childTnLst>
                          </p:cTn>
                        </p:par>
                        <p:par>
                          <p:cTn id="71" fill="hold">
                            <p:stCondLst>
                              <p:cond delay="6000"/>
                            </p:stCondLst>
                            <p:childTnLst>
                              <p:par>
                                <p:cTn id="72" presetID="2" presetClass="entr" presetSubtype="8" fill="hold" grpId="3" nodeType="afterEffect">
                                  <p:stCondLst>
                                    <p:cond delay="0"/>
                                  </p:stCondLst>
                                  <p:iterate>
                                    <p:tmAbs val="0"/>
                                  </p:iterate>
                                  <p:childTnLst>
                                    <p:set>
                                      <p:cBhvr>
                                        <p:cTn id="73" fill="hold"/>
                                        <p:tgtEl>
                                          <p:spTgt spid="315">
                                            <p:txEl>
                                              <p:pRg st="1" end="1"/>
                                            </p:txEl>
                                          </p:spTgt>
                                        </p:tgtEl>
                                        <p:attrNameLst>
                                          <p:attrName>style.visibility</p:attrName>
                                        </p:attrNameLst>
                                      </p:cBhvr>
                                      <p:to>
                                        <p:strVal val="visible"/>
                                      </p:to>
                                    </p:set>
                                    <p:anim calcmode="lin" valueType="num">
                                      <p:cBhvr>
                                        <p:cTn id="74" dur="500" fill="hold"/>
                                        <p:tgtEl>
                                          <p:spTgt spid="315">
                                            <p:txEl>
                                              <p:pRg st="1" end="1"/>
                                            </p:txEl>
                                          </p:spTgt>
                                        </p:tgtEl>
                                        <p:attrNameLst>
                                          <p:attrName>ppt_x</p:attrName>
                                        </p:attrNameLst>
                                      </p:cBhvr>
                                      <p:tavLst>
                                        <p:tav tm="0">
                                          <p:val>
                                            <p:strVal val="0-#ppt_w/2"/>
                                          </p:val>
                                        </p:tav>
                                        <p:tav tm="100000">
                                          <p:val>
                                            <p:strVal val="#ppt_x"/>
                                          </p:val>
                                        </p:tav>
                                      </p:tavLst>
                                    </p:anim>
                                    <p:anim calcmode="lin" valueType="num">
                                      <p:cBhvr>
                                        <p:cTn id="75" dur="500" fill="hold"/>
                                        <p:tgtEl>
                                          <p:spTgt spid="315">
                                            <p:txEl>
                                              <p:pRg st="1" end="1"/>
                                            </p:txEl>
                                          </p:spTgt>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2" presetClass="entr" presetSubtype="8" fill="hold" grpId="3" nodeType="afterEffect">
                                  <p:stCondLst>
                                    <p:cond delay="0"/>
                                  </p:stCondLst>
                                  <p:iterate>
                                    <p:tmAbs val="0"/>
                                  </p:iterate>
                                  <p:childTnLst>
                                    <p:set>
                                      <p:cBhvr>
                                        <p:cTn id="78" fill="hold"/>
                                        <p:tgtEl>
                                          <p:spTgt spid="315">
                                            <p:txEl>
                                              <p:pRg st="2" end="2"/>
                                            </p:txEl>
                                          </p:spTgt>
                                        </p:tgtEl>
                                        <p:attrNameLst>
                                          <p:attrName>style.visibility</p:attrName>
                                        </p:attrNameLst>
                                      </p:cBhvr>
                                      <p:to>
                                        <p:strVal val="visible"/>
                                      </p:to>
                                    </p:set>
                                    <p:anim calcmode="lin" valueType="num">
                                      <p:cBhvr>
                                        <p:cTn id="79" dur="500" fill="hold"/>
                                        <p:tgtEl>
                                          <p:spTgt spid="315">
                                            <p:txEl>
                                              <p:pRg st="2" end="2"/>
                                            </p:txEl>
                                          </p:spTgt>
                                        </p:tgtEl>
                                        <p:attrNameLst>
                                          <p:attrName>ppt_x</p:attrName>
                                        </p:attrNameLst>
                                      </p:cBhvr>
                                      <p:tavLst>
                                        <p:tav tm="0">
                                          <p:val>
                                            <p:strVal val="0-#ppt_w/2"/>
                                          </p:val>
                                        </p:tav>
                                        <p:tav tm="100000">
                                          <p:val>
                                            <p:strVal val="#ppt_x"/>
                                          </p:val>
                                        </p:tav>
                                      </p:tavLst>
                                    </p:anim>
                                    <p:anim calcmode="lin" valueType="num">
                                      <p:cBhvr>
                                        <p:cTn id="80" dur="500" fill="hold"/>
                                        <p:tgtEl>
                                          <p:spTgt spid="315">
                                            <p:txEl>
                                              <p:pRg st="2" end="2"/>
                                            </p:txEl>
                                          </p:spTgt>
                                        </p:tgtEl>
                                        <p:attrNameLst>
                                          <p:attrName>ppt_y</p:attrName>
                                        </p:attrNameLst>
                                      </p:cBhvr>
                                      <p:tavLst>
                                        <p:tav tm="0">
                                          <p:val>
                                            <p:strVal val="#ppt_y"/>
                                          </p:val>
                                        </p:tav>
                                        <p:tav tm="100000">
                                          <p:val>
                                            <p:strVal val="#ppt_y"/>
                                          </p:val>
                                        </p:tav>
                                      </p:tavLst>
                                    </p:anim>
                                  </p:childTnLst>
                                </p:cTn>
                              </p:par>
                            </p:childTnLst>
                          </p:cTn>
                        </p:par>
                        <p:par>
                          <p:cTn id="81" fill="hold">
                            <p:stCondLst>
                              <p:cond delay="7000"/>
                            </p:stCondLst>
                            <p:childTnLst>
                              <p:par>
                                <p:cTn id="82" presetID="2" presetClass="entr" presetSubtype="8" fill="hold" grpId="3" nodeType="afterEffect">
                                  <p:stCondLst>
                                    <p:cond delay="0"/>
                                  </p:stCondLst>
                                  <p:iterate>
                                    <p:tmAbs val="0"/>
                                  </p:iterate>
                                  <p:childTnLst>
                                    <p:set>
                                      <p:cBhvr>
                                        <p:cTn id="83" fill="hold"/>
                                        <p:tgtEl>
                                          <p:spTgt spid="315">
                                            <p:txEl>
                                              <p:pRg st="3" end="3"/>
                                            </p:txEl>
                                          </p:spTgt>
                                        </p:tgtEl>
                                        <p:attrNameLst>
                                          <p:attrName>style.visibility</p:attrName>
                                        </p:attrNameLst>
                                      </p:cBhvr>
                                      <p:to>
                                        <p:strVal val="visible"/>
                                      </p:to>
                                    </p:set>
                                    <p:anim calcmode="lin" valueType="num">
                                      <p:cBhvr>
                                        <p:cTn id="84" dur="500" fill="hold"/>
                                        <p:tgtEl>
                                          <p:spTgt spid="315">
                                            <p:txEl>
                                              <p:pRg st="3" end="3"/>
                                            </p:txEl>
                                          </p:spTgt>
                                        </p:tgtEl>
                                        <p:attrNameLst>
                                          <p:attrName>ppt_x</p:attrName>
                                        </p:attrNameLst>
                                      </p:cBhvr>
                                      <p:tavLst>
                                        <p:tav tm="0">
                                          <p:val>
                                            <p:strVal val="0-#ppt_w/2"/>
                                          </p:val>
                                        </p:tav>
                                        <p:tav tm="100000">
                                          <p:val>
                                            <p:strVal val="#ppt_x"/>
                                          </p:val>
                                        </p:tav>
                                      </p:tavLst>
                                    </p:anim>
                                    <p:anim calcmode="lin" valueType="num">
                                      <p:cBhvr>
                                        <p:cTn id="85" dur="500" fill="hold"/>
                                        <p:tgtEl>
                                          <p:spTgt spid="315">
                                            <p:txEl>
                                              <p:pRg st="3" end="3"/>
                                            </p:txEl>
                                          </p:spTgt>
                                        </p:tgtEl>
                                        <p:attrNameLst>
                                          <p:attrName>ppt_y</p:attrName>
                                        </p:attrNameLst>
                                      </p:cBhvr>
                                      <p:tavLst>
                                        <p:tav tm="0">
                                          <p:val>
                                            <p:strVal val="#ppt_y"/>
                                          </p:val>
                                        </p:tav>
                                        <p:tav tm="100000">
                                          <p:val>
                                            <p:strVal val="#ppt_y"/>
                                          </p:val>
                                        </p:tav>
                                      </p:tavLst>
                                    </p:anim>
                                  </p:childTnLst>
                                </p:cTn>
                              </p:par>
                            </p:childTnLst>
                          </p:cTn>
                        </p:par>
                        <p:par>
                          <p:cTn id="86" fill="hold">
                            <p:stCondLst>
                              <p:cond delay="7500"/>
                            </p:stCondLst>
                            <p:childTnLst>
                              <p:par>
                                <p:cTn id="87" presetID="2" presetClass="entr" presetSubtype="8" fill="hold" grpId="3" nodeType="afterEffect">
                                  <p:stCondLst>
                                    <p:cond delay="0"/>
                                  </p:stCondLst>
                                  <p:iterate>
                                    <p:tmAbs val="0"/>
                                  </p:iterate>
                                  <p:childTnLst>
                                    <p:set>
                                      <p:cBhvr>
                                        <p:cTn id="88" fill="hold"/>
                                        <p:tgtEl>
                                          <p:spTgt spid="315">
                                            <p:txEl>
                                              <p:pRg st="4" end="4"/>
                                            </p:txEl>
                                          </p:spTgt>
                                        </p:tgtEl>
                                        <p:attrNameLst>
                                          <p:attrName>style.visibility</p:attrName>
                                        </p:attrNameLst>
                                      </p:cBhvr>
                                      <p:to>
                                        <p:strVal val="visible"/>
                                      </p:to>
                                    </p:set>
                                    <p:anim calcmode="lin" valueType="num">
                                      <p:cBhvr>
                                        <p:cTn id="89" dur="500" fill="hold"/>
                                        <p:tgtEl>
                                          <p:spTgt spid="315">
                                            <p:txEl>
                                              <p:pRg st="4" end="4"/>
                                            </p:txEl>
                                          </p:spTgt>
                                        </p:tgtEl>
                                        <p:attrNameLst>
                                          <p:attrName>ppt_x</p:attrName>
                                        </p:attrNameLst>
                                      </p:cBhvr>
                                      <p:tavLst>
                                        <p:tav tm="0">
                                          <p:val>
                                            <p:strVal val="0-#ppt_w/2"/>
                                          </p:val>
                                        </p:tav>
                                        <p:tav tm="100000">
                                          <p:val>
                                            <p:strVal val="#ppt_x"/>
                                          </p:val>
                                        </p:tav>
                                      </p:tavLst>
                                    </p:anim>
                                    <p:anim calcmode="lin" valueType="num">
                                      <p:cBhvr>
                                        <p:cTn id="90" dur="500" fill="hold"/>
                                        <p:tgtEl>
                                          <p:spTgt spid="315">
                                            <p:txEl>
                                              <p:pRg st="4" end="4"/>
                                            </p:txEl>
                                          </p:spTgt>
                                        </p:tgtEl>
                                        <p:attrNameLst>
                                          <p:attrName>ppt_y</p:attrName>
                                        </p:attrNameLst>
                                      </p:cBhvr>
                                      <p:tavLst>
                                        <p:tav tm="0">
                                          <p:val>
                                            <p:strVal val="#ppt_y"/>
                                          </p:val>
                                        </p:tav>
                                        <p:tav tm="100000">
                                          <p:val>
                                            <p:strVal val="#ppt_y"/>
                                          </p:val>
                                        </p:tav>
                                      </p:tavLst>
                                    </p:anim>
                                  </p:childTnLst>
                                </p:cTn>
                              </p:par>
                            </p:childTnLst>
                          </p:cTn>
                        </p:par>
                        <p:par>
                          <p:cTn id="91" fill="hold">
                            <p:stCondLst>
                              <p:cond delay="8000"/>
                            </p:stCondLst>
                            <p:childTnLst>
                              <p:par>
                                <p:cTn id="92" presetID="2" presetClass="entr" presetSubtype="8" fill="hold" grpId="3" nodeType="afterEffect">
                                  <p:stCondLst>
                                    <p:cond delay="0"/>
                                  </p:stCondLst>
                                  <p:iterate>
                                    <p:tmAbs val="0"/>
                                  </p:iterate>
                                  <p:childTnLst>
                                    <p:set>
                                      <p:cBhvr>
                                        <p:cTn id="93" fill="hold"/>
                                        <p:tgtEl>
                                          <p:spTgt spid="315">
                                            <p:txEl>
                                              <p:pRg st="5" end="5"/>
                                            </p:txEl>
                                          </p:spTgt>
                                        </p:tgtEl>
                                        <p:attrNameLst>
                                          <p:attrName>style.visibility</p:attrName>
                                        </p:attrNameLst>
                                      </p:cBhvr>
                                      <p:to>
                                        <p:strVal val="visible"/>
                                      </p:to>
                                    </p:set>
                                    <p:anim calcmode="lin" valueType="num">
                                      <p:cBhvr>
                                        <p:cTn id="94" dur="500" fill="hold"/>
                                        <p:tgtEl>
                                          <p:spTgt spid="315">
                                            <p:txEl>
                                              <p:pRg st="5" end="5"/>
                                            </p:txEl>
                                          </p:spTgt>
                                        </p:tgtEl>
                                        <p:attrNameLst>
                                          <p:attrName>ppt_x</p:attrName>
                                        </p:attrNameLst>
                                      </p:cBhvr>
                                      <p:tavLst>
                                        <p:tav tm="0">
                                          <p:val>
                                            <p:strVal val="0-#ppt_w/2"/>
                                          </p:val>
                                        </p:tav>
                                        <p:tav tm="100000">
                                          <p:val>
                                            <p:strVal val="#ppt_x"/>
                                          </p:val>
                                        </p:tav>
                                      </p:tavLst>
                                    </p:anim>
                                    <p:anim calcmode="lin" valueType="num">
                                      <p:cBhvr>
                                        <p:cTn id="95" dur="500" fill="hold"/>
                                        <p:tgtEl>
                                          <p:spTgt spid="315">
                                            <p:txEl>
                                              <p:pRg st="5" end="5"/>
                                            </p:txEl>
                                          </p:spTgt>
                                        </p:tgtEl>
                                        <p:attrNameLst>
                                          <p:attrName>ppt_y</p:attrName>
                                        </p:attrNameLst>
                                      </p:cBhvr>
                                      <p:tavLst>
                                        <p:tav tm="0">
                                          <p:val>
                                            <p:strVal val="#ppt_y"/>
                                          </p:val>
                                        </p:tav>
                                        <p:tav tm="100000">
                                          <p:val>
                                            <p:strVal val="#ppt_y"/>
                                          </p:val>
                                        </p:tav>
                                      </p:tavLst>
                                    </p:anim>
                                  </p:childTnLst>
                                </p:cTn>
                              </p:par>
                            </p:childTnLst>
                          </p:cTn>
                        </p:par>
                        <p:par>
                          <p:cTn id="96" fill="hold">
                            <p:stCondLst>
                              <p:cond delay="8500"/>
                            </p:stCondLst>
                            <p:childTnLst>
                              <p:par>
                                <p:cTn id="97" presetID="2" presetClass="entr" presetSubtype="8" fill="hold" grpId="3" nodeType="afterEffect">
                                  <p:stCondLst>
                                    <p:cond delay="0"/>
                                  </p:stCondLst>
                                  <p:iterate>
                                    <p:tmAbs val="0"/>
                                  </p:iterate>
                                  <p:childTnLst>
                                    <p:set>
                                      <p:cBhvr>
                                        <p:cTn id="98" fill="hold"/>
                                        <p:tgtEl>
                                          <p:spTgt spid="315">
                                            <p:txEl>
                                              <p:pRg st="6" end="6"/>
                                            </p:txEl>
                                          </p:spTgt>
                                        </p:tgtEl>
                                        <p:attrNameLst>
                                          <p:attrName>style.visibility</p:attrName>
                                        </p:attrNameLst>
                                      </p:cBhvr>
                                      <p:to>
                                        <p:strVal val="visible"/>
                                      </p:to>
                                    </p:set>
                                    <p:anim calcmode="lin" valueType="num">
                                      <p:cBhvr>
                                        <p:cTn id="99" dur="500" fill="hold"/>
                                        <p:tgtEl>
                                          <p:spTgt spid="315">
                                            <p:txEl>
                                              <p:pRg st="6" end="6"/>
                                            </p:txEl>
                                          </p:spTgt>
                                        </p:tgtEl>
                                        <p:attrNameLst>
                                          <p:attrName>ppt_x</p:attrName>
                                        </p:attrNameLst>
                                      </p:cBhvr>
                                      <p:tavLst>
                                        <p:tav tm="0">
                                          <p:val>
                                            <p:strVal val="0-#ppt_w/2"/>
                                          </p:val>
                                        </p:tav>
                                        <p:tav tm="100000">
                                          <p:val>
                                            <p:strVal val="#ppt_x"/>
                                          </p:val>
                                        </p:tav>
                                      </p:tavLst>
                                    </p:anim>
                                    <p:anim calcmode="lin" valueType="num">
                                      <p:cBhvr>
                                        <p:cTn id="100" dur="500" fill="hold"/>
                                        <p:tgtEl>
                                          <p:spTgt spid="315">
                                            <p:txEl>
                                              <p:pRg st="6" end="6"/>
                                            </p:txEl>
                                          </p:spTgt>
                                        </p:tgtEl>
                                        <p:attrNameLst>
                                          <p:attrName>ppt_y</p:attrName>
                                        </p:attrNameLst>
                                      </p:cBhvr>
                                      <p:tavLst>
                                        <p:tav tm="0">
                                          <p:val>
                                            <p:strVal val="#ppt_y"/>
                                          </p:val>
                                        </p:tav>
                                        <p:tav tm="100000">
                                          <p:val>
                                            <p:strVal val="#ppt_y"/>
                                          </p:val>
                                        </p:tav>
                                      </p:tavLst>
                                    </p:anim>
                                  </p:childTnLst>
                                </p:cTn>
                              </p:par>
                            </p:childTnLst>
                          </p:cTn>
                        </p:par>
                        <p:par>
                          <p:cTn id="101" fill="hold">
                            <p:stCondLst>
                              <p:cond delay="9000"/>
                            </p:stCondLst>
                            <p:childTnLst>
                              <p:par>
                                <p:cTn id="102" presetID="2" presetClass="entr" presetSubtype="8" fill="hold" grpId="3" nodeType="afterEffect">
                                  <p:stCondLst>
                                    <p:cond delay="0"/>
                                  </p:stCondLst>
                                  <p:iterate>
                                    <p:tmAbs val="0"/>
                                  </p:iterate>
                                  <p:childTnLst>
                                    <p:set>
                                      <p:cBhvr>
                                        <p:cTn id="103" fill="hold"/>
                                        <p:tgtEl>
                                          <p:spTgt spid="315">
                                            <p:txEl>
                                              <p:pRg st="7" end="7"/>
                                            </p:txEl>
                                          </p:spTgt>
                                        </p:tgtEl>
                                        <p:attrNameLst>
                                          <p:attrName>style.visibility</p:attrName>
                                        </p:attrNameLst>
                                      </p:cBhvr>
                                      <p:to>
                                        <p:strVal val="visible"/>
                                      </p:to>
                                    </p:set>
                                    <p:anim calcmode="lin" valueType="num">
                                      <p:cBhvr>
                                        <p:cTn id="104" dur="500" fill="hold"/>
                                        <p:tgtEl>
                                          <p:spTgt spid="315">
                                            <p:txEl>
                                              <p:pRg st="7" end="7"/>
                                            </p:txEl>
                                          </p:spTgt>
                                        </p:tgtEl>
                                        <p:attrNameLst>
                                          <p:attrName>ppt_x</p:attrName>
                                        </p:attrNameLst>
                                      </p:cBhvr>
                                      <p:tavLst>
                                        <p:tav tm="0">
                                          <p:val>
                                            <p:strVal val="0-#ppt_w/2"/>
                                          </p:val>
                                        </p:tav>
                                        <p:tav tm="100000">
                                          <p:val>
                                            <p:strVal val="#ppt_x"/>
                                          </p:val>
                                        </p:tav>
                                      </p:tavLst>
                                    </p:anim>
                                    <p:anim calcmode="lin" valueType="num">
                                      <p:cBhvr>
                                        <p:cTn id="105" dur="500" fill="hold"/>
                                        <p:tgtEl>
                                          <p:spTgt spid="315">
                                            <p:txEl>
                                              <p:pRg st="7" end="7"/>
                                            </p:txEl>
                                          </p:spTgt>
                                        </p:tgtEl>
                                        <p:attrNameLst>
                                          <p:attrName>ppt_y</p:attrName>
                                        </p:attrNameLst>
                                      </p:cBhvr>
                                      <p:tavLst>
                                        <p:tav tm="0">
                                          <p:val>
                                            <p:strVal val="#ppt_y"/>
                                          </p:val>
                                        </p:tav>
                                        <p:tav tm="100000">
                                          <p:val>
                                            <p:strVal val="#ppt_y"/>
                                          </p:val>
                                        </p:tav>
                                      </p:tavLst>
                                    </p:anim>
                                  </p:childTnLst>
                                </p:cTn>
                              </p:par>
                            </p:childTnLst>
                          </p:cTn>
                        </p:par>
                        <p:par>
                          <p:cTn id="106" fill="hold">
                            <p:stCondLst>
                              <p:cond delay="9500"/>
                            </p:stCondLst>
                            <p:childTnLst>
                              <p:par>
                                <p:cTn id="107" presetID="2" presetClass="entr" presetSubtype="8" fill="hold" grpId="3" nodeType="afterEffect">
                                  <p:stCondLst>
                                    <p:cond delay="0"/>
                                  </p:stCondLst>
                                  <p:iterate>
                                    <p:tmAbs val="0"/>
                                  </p:iterate>
                                  <p:childTnLst>
                                    <p:set>
                                      <p:cBhvr>
                                        <p:cTn id="108" fill="hold"/>
                                        <p:tgtEl>
                                          <p:spTgt spid="315">
                                            <p:txEl>
                                              <p:pRg st="8" end="8"/>
                                            </p:txEl>
                                          </p:spTgt>
                                        </p:tgtEl>
                                        <p:attrNameLst>
                                          <p:attrName>style.visibility</p:attrName>
                                        </p:attrNameLst>
                                      </p:cBhvr>
                                      <p:to>
                                        <p:strVal val="visible"/>
                                      </p:to>
                                    </p:set>
                                    <p:anim calcmode="lin" valueType="num">
                                      <p:cBhvr>
                                        <p:cTn id="109" dur="500" fill="hold"/>
                                        <p:tgtEl>
                                          <p:spTgt spid="315">
                                            <p:txEl>
                                              <p:pRg st="8" end="8"/>
                                            </p:txEl>
                                          </p:spTgt>
                                        </p:tgtEl>
                                        <p:attrNameLst>
                                          <p:attrName>ppt_x</p:attrName>
                                        </p:attrNameLst>
                                      </p:cBhvr>
                                      <p:tavLst>
                                        <p:tav tm="0">
                                          <p:val>
                                            <p:strVal val="0-#ppt_w/2"/>
                                          </p:val>
                                        </p:tav>
                                        <p:tav tm="100000">
                                          <p:val>
                                            <p:strVal val="#ppt_x"/>
                                          </p:val>
                                        </p:tav>
                                      </p:tavLst>
                                    </p:anim>
                                    <p:anim calcmode="lin" valueType="num">
                                      <p:cBhvr>
                                        <p:cTn id="110" dur="500" fill="hold"/>
                                        <p:tgtEl>
                                          <p:spTgt spid="315">
                                            <p:txEl>
                                              <p:pRg st="8" end="8"/>
                                            </p:txEl>
                                          </p:spTgt>
                                        </p:tgtEl>
                                        <p:attrNameLst>
                                          <p:attrName>ppt_y</p:attrName>
                                        </p:attrNameLst>
                                      </p:cBhvr>
                                      <p:tavLst>
                                        <p:tav tm="0">
                                          <p:val>
                                            <p:strVal val="#ppt_y"/>
                                          </p:val>
                                        </p:tav>
                                        <p:tav tm="100000">
                                          <p:val>
                                            <p:strVal val="#ppt_y"/>
                                          </p:val>
                                        </p:tav>
                                      </p:tavLst>
                                    </p:anim>
                                  </p:childTnLst>
                                </p:cTn>
                              </p:par>
                            </p:childTnLst>
                          </p:cTn>
                        </p:par>
                        <p:par>
                          <p:cTn id="111" fill="hold">
                            <p:stCondLst>
                              <p:cond delay="10000"/>
                            </p:stCondLst>
                            <p:childTnLst>
                              <p:par>
                                <p:cTn id="112" presetID="2" presetClass="entr" presetSubtype="8" fill="hold" grpId="3" nodeType="afterEffect">
                                  <p:stCondLst>
                                    <p:cond delay="0"/>
                                  </p:stCondLst>
                                  <p:iterate>
                                    <p:tmAbs val="0"/>
                                  </p:iterate>
                                  <p:childTnLst>
                                    <p:set>
                                      <p:cBhvr>
                                        <p:cTn id="113" fill="hold"/>
                                        <p:tgtEl>
                                          <p:spTgt spid="315">
                                            <p:txEl>
                                              <p:pRg st="9" end="9"/>
                                            </p:txEl>
                                          </p:spTgt>
                                        </p:tgtEl>
                                        <p:attrNameLst>
                                          <p:attrName>style.visibility</p:attrName>
                                        </p:attrNameLst>
                                      </p:cBhvr>
                                      <p:to>
                                        <p:strVal val="visible"/>
                                      </p:to>
                                    </p:set>
                                    <p:anim calcmode="lin" valueType="num">
                                      <p:cBhvr>
                                        <p:cTn id="114" dur="500" fill="hold"/>
                                        <p:tgtEl>
                                          <p:spTgt spid="315">
                                            <p:txEl>
                                              <p:pRg st="9" end="9"/>
                                            </p:txEl>
                                          </p:spTgt>
                                        </p:tgtEl>
                                        <p:attrNameLst>
                                          <p:attrName>ppt_x</p:attrName>
                                        </p:attrNameLst>
                                      </p:cBhvr>
                                      <p:tavLst>
                                        <p:tav tm="0">
                                          <p:val>
                                            <p:strVal val="0-#ppt_w/2"/>
                                          </p:val>
                                        </p:tav>
                                        <p:tav tm="100000">
                                          <p:val>
                                            <p:strVal val="#ppt_x"/>
                                          </p:val>
                                        </p:tav>
                                      </p:tavLst>
                                    </p:anim>
                                    <p:anim calcmode="lin" valueType="num">
                                      <p:cBhvr>
                                        <p:cTn id="115" dur="500" fill="hold"/>
                                        <p:tgtEl>
                                          <p:spTgt spid="315">
                                            <p:txEl>
                                              <p:pRg st="9" end="9"/>
                                            </p:txEl>
                                          </p:spTgt>
                                        </p:tgtEl>
                                        <p:attrNameLst>
                                          <p:attrName>ppt_y</p:attrName>
                                        </p:attrNameLst>
                                      </p:cBhvr>
                                      <p:tavLst>
                                        <p:tav tm="0">
                                          <p:val>
                                            <p:strVal val="#ppt_y"/>
                                          </p:val>
                                        </p:tav>
                                        <p:tav tm="100000">
                                          <p:val>
                                            <p:strVal val="#ppt_y"/>
                                          </p:val>
                                        </p:tav>
                                      </p:tavLst>
                                    </p:anim>
                                  </p:childTnLst>
                                </p:cTn>
                              </p:par>
                            </p:childTnLst>
                          </p:cTn>
                        </p:par>
                        <p:par>
                          <p:cTn id="116" fill="hold">
                            <p:stCondLst>
                              <p:cond delay="10500"/>
                            </p:stCondLst>
                            <p:childTnLst>
                              <p:par>
                                <p:cTn id="117" presetID="2" presetClass="entr" presetSubtype="8" fill="hold" grpId="4" nodeType="afterEffect">
                                  <p:stCondLst>
                                    <p:cond delay="0"/>
                                  </p:stCondLst>
                                  <p:iterate>
                                    <p:tmAbs val="0"/>
                                  </p:iterate>
                                  <p:childTnLst>
                                    <p:set>
                                      <p:cBhvr>
                                        <p:cTn id="118" fill="hold"/>
                                        <p:tgtEl>
                                          <p:spTgt spid="316">
                                            <p:bg/>
                                          </p:spTgt>
                                        </p:tgtEl>
                                        <p:attrNameLst>
                                          <p:attrName>style.visibility</p:attrName>
                                        </p:attrNameLst>
                                      </p:cBhvr>
                                      <p:to>
                                        <p:strVal val="visible"/>
                                      </p:to>
                                    </p:set>
                                    <p:anim calcmode="lin" valueType="num">
                                      <p:cBhvr>
                                        <p:cTn id="119" dur="500" fill="hold"/>
                                        <p:tgtEl>
                                          <p:spTgt spid="316">
                                            <p:bg/>
                                          </p:spTgt>
                                        </p:tgtEl>
                                        <p:attrNameLst>
                                          <p:attrName>ppt_x</p:attrName>
                                        </p:attrNameLst>
                                      </p:cBhvr>
                                      <p:tavLst>
                                        <p:tav tm="0">
                                          <p:val>
                                            <p:strVal val="0-#ppt_w/2"/>
                                          </p:val>
                                        </p:tav>
                                        <p:tav tm="100000">
                                          <p:val>
                                            <p:strVal val="#ppt_x"/>
                                          </p:val>
                                        </p:tav>
                                      </p:tavLst>
                                    </p:anim>
                                    <p:anim calcmode="lin" valueType="num">
                                      <p:cBhvr>
                                        <p:cTn id="120" dur="500" fill="hold"/>
                                        <p:tgtEl>
                                          <p:spTgt spid="316">
                                            <p:bg/>
                                          </p:spTgt>
                                        </p:tgtEl>
                                        <p:attrNameLst>
                                          <p:attrName>ppt_y</p:attrName>
                                        </p:attrNameLst>
                                      </p:cBhvr>
                                      <p:tavLst>
                                        <p:tav tm="0">
                                          <p:val>
                                            <p:strVal val="#ppt_y"/>
                                          </p:val>
                                        </p:tav>
                                        <p:tav tm="100000">
                                          <p:val>
                                            <p:strVal val="#ppt_y"/>
                                          </p:val>
                                        </p:tav>
                                      </p:tavLst>
                                    </p:anim>
                                  </p:childTnLst>
                                </p:cTn>
                              </p:par>
                              <p:par>
                                <p:cTn id="121" presetID="2" presetClass="entr" presetSubtype="8" fill="hold" grpId="4" nodeType="withEffect">
                                  <p:stCondLst>
                                    <p:cond delay="0"/>
                                  </p:stCondLst>
                                  <p:iterate>
                                    <p:tmAbs val="0"/>
                                  </p:iterate>
                                  <p:childTnLst>
                                    <p:set>
                                      <p:cBhvr>
                                        <p:cTn id="122" fill="hold"/>
                                        <p:tgtEl>
                                          <p:spTgt spid="316">
                                            <p:txEl>
                                              <p:pRg st="0" end="0"/>
                                            </p:txEl>
                                          </p:spTgt>
                                        </p:tgtEl>
                                        <p:attrNameLst>
                                          <p:attrName>style.visibility</p:attrName>
                                        </p:attrNameLst>
                                      </p:cBhvr>
                                      <p:to>
                                        <p:strVal val="visible"/>
                                      </p:to>
                                    </p:set>
                                    <p:anim calcmode="lin" valueType="num">
                                      <p:cBhvr>
                                        <p:cTn id="123" dur="500" fill="hold"/>
                                        <p:tgtEl>
                                          <p:spTgt spid="316">
                                            <p:txEl>
                                              <p:pRg st="0" end="0"/>
                                            </p:txEl>
                                          </p:spTgt>
                                        </p:tgtEl>
                                        <p:attrNameLst>
                                          <p:attrName>ppt_x</p:attrName>
                                        </p:attrNameLst>
                                      </p:cBhvr>
                                      <p:tavLst>
                                        <p:tav tm="0">
                                          <p:val>
                                            <p:strVal val="0-#ppt_w/2"/>
                                          </p:val>
                                        </p:tav>
                                        <p:tav tm="100000">
                                          <p:val>
                                            <p:strVal val="#ppt_x"/>
                                          </p:val>
                                        </p:tav>
                                      </p:tavLst>
                                    </p:anim>
                                    <p:anim calcmode="lin" valueType="num">
                                      <p:cBhvr>
                                        <p:cTn id="124" dur="500" fill="hold"/>
                                        <p:tgtEl>
                                          <p:spTgt spid="316">
                                            <p:txEl>
                                              <p:pRg st="0" end="0"/>
                                            </p:txEl>
                                          </p:spTgt>
                                        </p:tgtEl>
                                        <p:attrNameLst>
                                          <p:attrName>ppt_y</p:attrName>
                                        </p:attrNameLst>
                                      </p:cBhvr>
                                      <p:tavLst>
                                        <p:tav tm="0">
                                          <p:val>
                                            <p:strVal val="#ppt_y"/>
                                          </p:val>
                                        </p:tav>
                                        <p:tav tm="100000">
                                          <p:val>
                                            <p:strVal val="#ppt_y"/>
                                          </p:val>
                                        </p:tav>
                                      </p:tavLst>
                                    </p:anim>
                                  </p:childTnLst>
                                </p:cTn>
                              </p:par>
                            </p:childTnLst>
                          </p:cTn>
                        </p:par>
                        <p:par>
                          <p:cTn id="125" fill="hold">
                            <p:stCondLst>
                              <p:cond delay="11000"/>
                            </p:stCondLst>
                            <p:childTnLst>
                              <p:par>
                                <p:cTn id="126" presetID="2" presetClass="entr" presetSubtype="8" fill="hold" grpId="4" nodeType="afterEffect">
                                  <p:stCondLst>
                                    <p:cond delay="0"/>
                                  </p:stCondLst>
                                  <p:iterate>
                                    <p:tmAbs val="0"/>
                                  </p:iterate>
                                  <p:childTnLst>
                                    <p:set>
                                      <p:cBhvr>
                                        <p:cTn id="127" fill="hold"/>
                                        <p:tgtEl>
                                          <p:spTgt spid="316">
                                            <p:txEl>
                                              <p:pRg st="1" end="1"/>
                                            </p:txEl>
                                          </p:spTgt>
                                        </p:tgtEl>
                                        <p:attrNameLst>
                                          <p:attrName>style.visibility</p:attrName>
                                        </p:attrNameLst>
                                      </p:cBhvr>
                                      <p:to>
                                        <p:strVal val="visible"/>
                                      </p:to>
                                    </p:set>
                                    <p:anim calcmode="lin" valueType="num">
                                      <p:cBhvr>
                                        <p:cTn id="128" dur="500" fill="hold"/>
                                        <p:tgtEl>
                                          <p:spTgt spid="316">
                                            <p:txEl>
                                              <p:pRg st="1" end="1"/>
                                            </p:txEl>
                                          </p:spTgt>
                                        </p:tgtEl>
                                        <p:attrNameLst>
                                          <p:attrName>ppt_x</p:attrName>
                                        </p:attrNameLst>
                                      </p:cBhvr>
                                      <p:tavLst>
                                        <p:tav tm="0">
                                          <p:val>
                                            <p:strVal val="0-#ppt_w/2"/>
                                          </p:val>
                                        </p:tav>
                                        <p:tav tm="100000">
                                          <p:val>
                                            <p:strVal val="#ppt_x"/>
                                          </p:val>
                                        </p:tav>
                                      </p:tavLst>
                                    </p:anim>
                                    <p:anim calcmode="lin" valueType="num">
                                      <p:cBhvr>
                                        <p:cTn id="129" dur="500" fill="hold"/>
                                        <p:tgtEl>
                                          <p:spTgt spid="316">
                                            <p:txEl>
                                              <p:pRg st="1" end="1"/>
                                            </p:txEl>
                                          </p:spTgt>
                                        </p:tgtEl>
                                        <p:attrNameLst>
                                          <p:attrName>ppt_y</p:attrName>
                                        </p:attrNameLst>
                                      </p:cBhvr>
                                      <p:tavLst>
                                        <p:tav tm="0">
                                          <p:val>
                                            <p:strVal val="#ppt_y"/>
                                          </p:val>
                                        </p:tav>
                                        <p:tav tm="100000">
                                          <p:val>
                                            <p:strVal val="#ppt_y"/>
                                          </p:val>
                                        </p:tav>
                                      </p:tavLst>
                                    </p:anim>
                                  </p:childTnLst>
                                </p:cTn>
                              </p:par>
                            </p:childTnLst>
                          </p:cTn>
                        </p:par>
                        <p:par>
                          <p:cTn id="130" fill="hold">
                            <p:stCondLst>
                              <p:cond delay="11500"/>
                            </p:stCondLst>
                            <p:childTnLst>
                              <p:par>
                                <p:cTn id="131" presetID="2" presetClass="entr" presetSubtype="8" fill="hold" grpId="4" nodeType="afterEffect">
                                  <p:stCondLst>
                                    <p:cond delay="0"/>
                                  </p:stCondLst>
                                  <p:iterate>
                                    <p:tmAbs val="0"/>
                                  </p:iterate>
                                  <p:childTnLst>
                                    <p:set>
                                      <p:cBhvr>
                                        <p:cTn id="132" fill="hold"/>
                                        <p:tgtEl>
                                          <p:spTgt spid="316">
                                            <p:txEl>
                                              <p:pRg st="2" end="2"/>
                                            </p:txEl>
                                          </p:spTgt>
                                        </p:tgtEl>
                                        <p:attrNameLst>
                                          <p:attrName>style.visibility</p:attrName>
                                        </p:attrNameLst>
                                      </p:cBhvr>
                                      <p:to>
                                        <p:strVal val="visible"/>
                                      </p:to>
                                    </p:set>
                                    <p:anim calcmode="lin" valueType="num">
                                      <p:cBhvr>
                                        <p:cTn id="133" dur="500" fill="hold"/>
                                        <p:tgtEl>
                                          <p:spTgt spid="316">
                                            <p:txEl>
                                              <p:pRg st="2" end="2"/>
                                            </p:txEl>
                                          </p:spTgt>
                                        </p:tgtEl>
                                        <p:attrNameLst>
                                          <p:attrName>ppt_x</p:attrName>
                                        </p:attrNameLst>
                                      </p:cBhvr>
                                      <p:tavLst>
                                        <p:tav tm="0">
                                          <p:val>
                                            <p:strVal val="0-#ppt_w/2"/>
                                          </p:val>
                                        </p:tav>
                                        <p:tav tm="100000">
                                          <p:val>
                                            <p:strVal val="#ppt_x"/>
                                          </p:val>
                                        </p:tav>
                                      </p:tavLst>
                                    </p:anim>
                                    <p:anim calcmode="lin" valueType="num">
                                      <p:cBhvr>
                                        <p:cTn id="134" dur="500" fill="hold"/>
                                        <p:tgtEl>
                                          <p:spTgt spid="316">
                                            <p:txEl>
                                              <p:pRg st="2" end="2"/>
                                            </p:txEl>
                                          </p:spTgt>
                                        </p:tgtEl>
                                        <p:attrNameLst>
                                          <p:attrName>ppt_y</p:attrName>
                                        </p:attrNameLst>
                                      </p:cBhvr>
                                      <p:tavLst>
                                        <p:tav tm="0">
                                          <p:val>
                                            <p:strVal val="#ppt_y"/>
                                          </p:val>
                                        </p:tav>
                                        <p:tav tm="100000">
                                          <p:val>
                                            <p:strVal val="#ppt_y"/>
                                          </p:val>
                                        </p:tav>
                                      </p:tavLst>
                                    </p:anim>
                                  </p:childTnLst>
                                </p:cTn>
                              </p:par>
                            </p:childTnLst>
                          </p:cTn>
                        </p:par>
                        <p:par>
                          <p:cTn id="135" fill="hold">
                            <p:stCondLst>
                              <p:cond delay="12000"/>
                            </p:stCondLst>
                            <p:childTnLst>
                              <p:par>
                                <p:cTn id="136" presetID="2" presetClass="entr" presetSubtype="8" fill="hold" grpId="4" nodeType="afterEffect">
                                  <p:stCondLst>
                                    <p:cond delay="0"/>
                                  </p:stCondLst>
                                  <p:iterate>
                                    <p:tmAbs val="0"/>
                                  </p:iterate>
                                  <p:childTnLst>
                                    <p:set>
                                      <p:cBhvr>
                                        <p:cTn id="137" fill="hold"/>
                                        <p:tgtEl>
                                          <p:spTgt spid="316">
                                            <p:txEl>
                                              <p:pRg st="3" end="3"/>
                                            </p:txEl>
                                          </p:spTgt>
                                        </p:tgtEl>
                                        <p:attrNameLst>
                                          <p:attrName>style.visibility</p:attrName>
                                        </p:attrNameLst>
                                      </p:cBhvr>
                                      <p:to>
                                        <p:strVal val="visible"/>
                                      </p:to>
                                    </p:set>
                                    <p:anim calcmode="lin" valueType="num">
                                      <p:cBhvr>
                                        <p:cTn id="138" dur="500" fill="hold"/>
                                        <p:tgtEl>
                                          <p:spTgt spid="316">
                                            <p:txEl>
                                              <p:pRg st="3" end="3"/>
                                            </p:txEl>
                                          </p:spTgt>
                                        </p:tgtEl>
                                        <p:attrNameLst>
                                          <p:attrName>ppt_x</p:attrName>
                                        </p:attrNameLst>
                                      </p:cBhvr>
                                      <p:tavLst>
                                        <p:tav tm="0">
                                          <p:val>
                                            <p:strVal val="0-#ppt_w/2"/>
                                          </p:val>
                                        </p:tav>
                                        <p:tav tm="100000">
                                          <p:val>
                                            <p:strVal val="#ppt_x"/>
                                          </p:val>
                                        </p:tav>
                                      </p:tavLst>
                                    </p:anim>
                                    <p:anim calcmode="lin" valueType="num">
                                      <p:cBhvr>
                                        <p:cTn id="139" dur="500" fill="hold"/>
                                        <p:tgtEl>
                                          <p:spTgt spid="316">
                                            <p:txEl>
                                              <p:pRg st="3" end="3"/>
                                            </p:txEl>
                                          </p:spTgt>
                                        </p:tgtEl>
                                        <p:attrNameLst>
                                          <p:attrName>ppt_y</p:attrName>
                                        </p:attrNameLst>
                                      </p:cBhvr>
                                      <p:tavLst>
                                        <p:tav tm="0">
                                          <p:val>
                                            <p:strVal val="#ppt_y"/>
                                          </p:val>
                                        </p:tav>
                                        <p:tav tm="100000">
                                          <p:val>
                                            <p:strVal val="#ppt_y"/>
                                          </p:val>
                                        </p:tav>
                                      </p:tavLst>
                                    </p:anim>
                                  </p:childTnLst>
                                </p:cTn>
                              </p:par>
                            </p:childTnLst>
                          </p:cTn>
                        </p:par>
                        <p:par>
                          <p:cTn id="140" fill="hold">
                            <p:stCondLst>
                              <p:cond delay="12500"/>
                            </p:stCondLst>
                            <p:childTnLst>
                              <p:par>
                                <p:cTn id="141" presetID="2" presetClass="entr" presetSubtype="8" fill="hold" grpId="4" nodeType="afterEffect">
                                  <p:stCondLst>
                                    <p:cond delay="0"/>
                                  </p:stCondLst>
                                  <p:iterate>
                                    <p:tmAbs val="0"/>
                                  </p:iterate>
                                  <p:childTnLst>
                                    <p:set>
                                      <p:cBhvr>
                                        <p:cTn id="142" fill="hold"/>
                                        <p:tgtEl>
                                          <p:spTgt spid="316">
                                            <p:txEl>
                                              <p:pRg st="4" end="4"/>
                                            </p:txEl>
                                          </p:spTgt>
                                        </p:tgtEl>
                                        <p:attrNameLst>
                                          <p:attrName>style.visibility</p:attrName>
                                        </p:attrNameLst>
                                      </p:cBhvr>
                                      <p:to>
                                        <p:strVal val="visible"/>
                                      </p:to>
                                    </p:set>
                                    <p:anim calcmode="lin" valueType="num">
                                      <p:cBhvr>
                                        <p:cTn id="143" dur="500" fill="hold"/>
                                        <p:tgtEl>
                                          <p:spTgt spid="316">
                                            <p:txEl>
                                              <p:pRg st="4" end="4"/>
                                            </p:txEl>
                                          </p:spTgt>
                                        </p:tgtEl>
                                        <p:attrNameLst>
                                          <p:attrName>ppt_x</p:attrName>
                                        </p:attrNameLst>
                                      </p:cBhvr>
                                      <p:tavLst>
                                        <p:tav tm="0">
                                          <p:val>
                                            <p:strVal val="0-#ppt_w/2"/>
                                          </p:val>
                                        </p:tav>
                                        <p:tav tm="100000">
                                          <p:val>
                                            <p:strVal val="#ppt_x"/>
                                          </p:val>
                                        </p:tav>
                                      </p:tavLst>
                                    </p:anim>
                                    <p:anim calcmode="lin" valueType="num">
                                      <p:cBhvr>
                                        <p:cTn id="144" dur="500" fill="hold"/>
                                        <p:tgtEl>
                                          <p:spTgt spid="316">
                                            <p:txEl>
                                              <p:pRg st="4" end="4"/>
                                            </p:txEl>
                                          </p:spTgt>
                                        </p:tgtEl>
                                        <p:attrNameLst>
                                          <p:attrName>ppt_y</p:attrName>
                                        </p:attrNameLst>
                                      </p:cBhvr>
                                      <p:tavLst>
                                        <p:tav tm="0">
                                          <p:val>
                                            <p:strVal val="#ppt_y"/>
                                          </p:val>
                                        </p:tav>
                                        <p:tav tm="100000">
                                          <p:val>
                                            <p:strVal val="#ppt_y"/>
                                          </p:val>
                                        </p:tav>
                                      </p:tavLst>
                                    </p:anim>
                                  </p:childTnLst>
                                </p:cTn>
                              </p:par>
                            </p:childTnLst>
                          </p:cTn>
                        </p:par>
                        <p:par>
                          <p:cTn id="145" fill="hold">
                            <p:stCondLst>
                              <p:cond delay="13000"/>
                            </p:stCondLst>
                            <p:childTnLst>
                              <p:par>
                                <p:cTn id="146" presetID="2" presetClass="entr" presetSubtype="8" fill="hold" grpId="4" nodeType="afterEffect">
                                  <p:stCondLst>
                                    <p:cond delay="0"/>
                                  </p:stCondLst>
                                  <p:iterate>
                                    <p:tmAbs val="0"/>
                                  </p:iterate>
                                  <p:childTnLst>
                                    <p:set>
                                      <p:cBhvr>
                                        <p:cTn id="147" fill="hold"/>
                                        <p:tgtEl>
                                          <p:spTgt spid="316">
                                            <p:txEl>
                                              <p:pRg st="5" end="5"/>
                                            </p:txEl>
                                          </p:spTgt>
                                        </p:tgtEl>
                                        <p:attrNameLst>
                                          <p:attrName>style.visibility</p:attrName>
                                        </p:attrNameLst>
                                      </p:cBhvr>
                                      <p:to>
                                        <p:strVal val="visible"/>
                                      </p:to>
                                    </p:set>
                                    <p:anim calcmode="lin" valueType="num">
                                      <p:cBhvr>
                                        <p:cTn id="148" dur="500" fill="hold"/>
                                        <p:tgtEl>
                                          <p:spTgt spid="316">
                                            <p:txEl>
                                              <p:pRg st="5" end="5"/>
                                            </p:txEl>
                                          </p:spTgt>
                                        </p:tgtEl>
                                        <p:attrNameLst>
                                          <p:attrName>ppt_x</p:attrName>
                                        </p:attrNameLst>
                                      </p:cBhvr>
                                      <p:tavLst>
                                        <p:tav tm="0">
                                          <p:val>
                                            <p:strVal val="0-#ppt_w/2"/>
                                          </p:val>
                                        </p:tav>
                                        <p:tav tm="100000">
                                          <p:val>
                                            <p:strVal val="#ppt_x"/>
                                          </p:val>
                                        </p:tav>
                                      </p:tavLst>
                                    </p:anim>
                                    <p:anim calcmode="lin" valueType="num">
                                      <p:cBhvr>
                                        <p:cTn id="149" dur="500" fill="hold"/>
                                        <p:tgtEl>
                                          <p:spTgt spid="316">
                                            <p:txEl>
                                              <p:pRg st="5" end="5"/>
                                            </p:txEl>
                                          </p:spTgt>
                                        </p:tgtEl>
                                        <p:attrNameLst>
                                          <p:attrName>ppt_y</p:attrName>
                                        </p:attrNameLst>
                                      </p:cBhvr>
                                      <p:tavLst>
                                        <p:tav tm="0">
                                          <p:val>
                                            <p:strVal val="#ppt_y"/>
                                          </p:val>
                                        </p:tav>
                                        <p:tav tm="100000">
                                          <p:val>
                                            <p:strVal val="#ppt_y"/>
                                          </p:val>
                                        </p:tav>
                                      </p:tavLst>
                                    </p:anim>
                                  </p:childTnLst>
                                </p:cTn>
                              </p:par>
                            </p:childTnLst>
                          </p:cTn>
                        </p:par>
                        <p:par>
                          <p:cTn id="150" fill="hold">
                            <p:stCondLst>
                              <p:cond delay="13500"/>
                            </p:stCondLst>
                            <p:childTnLst>
                              <p:par>
                                <p:cTn id="151" presetID="2" presetClass="entr" presetSubtype="8" fill="hold" grpId="4" nodeType="afterEffect">
                                  <p:stCondLst>
                                    <p:cond delay="0"/>
                                  </p:stCondLst>
                                  <p:iterate>
                                    <p:tmAbs val="0"/>
                                  </p:iterate>
                                  <p:childTnLst>
                                    <p:set>
                                      <p:cBhvr>
                                        <p:cTn id="152" fill="hold"/>
                                        <p:tgtEl>
                                          <p:spTgt spid="316">
                                            <p:txEl>
                                              <p:pRg st="6" end="6"/>
                                            </p:txEl>
                                          </p:spTgt>
                                        </p:tgtEl>
                                        <p:attrNameLst>
                                          <p:attrName>style.visibility</p:attrName>
                                        </p:attrNameLst>
                                      </p:cBhvr>
                                      <p:to>
                                        <p:strVal val="visible"/>
                                      </p:to>
                                    </p:set>
                                    <p:anim calcmode="lin" valueType="num">
                                      <p:cBhvr>
                                        <p:cTn id="153" dur="500" fill="hold"/>
                                        <p:tgtEl>
                                          <p:spTgt spid="316">
                                            <p:txEl>
                                              <p:pRg st="6" end="6"/>
                                            </p:txEl>
                                          </p:spTgt>
                                        </p:tgtEl>
                                        <p:attrNameLst>
                                          <p:attrName>ppt_x</p:attrName>
                                        </p:attrNameLst>
                                      </p:cBhvr>
                                      <p:tavLst>
                                        <p:tav tm="0">
                                          <p:val>
                                            <p:strVal val="0-#ppt_w/2"/>
                                          </p:val>
                                        </p:tav>
                                        <p:tav tm="100000">
                                          <p:val>
                                            <p:strVal val="#ppt_x"/>
                                          </p:val>
                                        </p:tav>
                                      </p:tavLst>
                                    </p:anim>
                                    <p:anim calcmode="lin" valueType="num">
                                      <p:cBhvr>
                                        <p:cTn id="154" dur="500" fill="hold"/>
                                        <p:tgtEl>
                                          <p:spTgt spid="316">
                                            <p:txEl>
                                              <p:pRg st="6" end="6"/>
                                            </p:txEl>
                                          </p:spTgt>
                                        </p:tgtEl>
                                        <p:attrNameLst>
                                          <p:attrName>ppt_y</p:attrName>
                                        </p:attrNameLst>
                                      </p:cBhvr>
                                      <p:tavLst>
                                        <p:tav tm="0">
                                          <p:val>
                                            <p:strVal val="#ppt_y"/>
                                          </p:val>
                                        </p:tav>
                                        <p:tav tm="100000">
                                          <p:val>
                                            <p:strVal val="#ppt_y"/>
                                          </p:val>
                                        </p:tav>
                                      </p:tavLst>
                                    </p:anim>
                                  </p:childTnLst>
                                </p:cTn>
                              </p:par>
                            </p:childTnLst>
                          </p:cTn>
                        </p:par>
                        <p:par>
                          <p:cTn id="155" fill="hold">
                            <p:stCondLst>
                              <p:cond delay="14000"/>
                            </p:stCondLst>
                            <p:childTnLst>
                              <p:par>
                                <p:cTn id="156" presetID="2" presetClass="entr" presetSubtype="8" fill="hold" grpId="4" nodeType="afterEffect">
                                  <p:stCondLst>
                                    <p:cond delay="0"/>
                                  </p:stCondLst>
                                  <p:iterate>
                                    <p:tmAbs val="0"/>
                                  </p:iterate>
                                  <p:childTnLst>
                                    <p:set>
                                      <p:cBhvr>
                                        <p:cTn id="157" fill="hold"/>
                                        <p:tgtEl>
                                          <p:spTgt spid="316">
                                            <p:txEl>
                                              <p:pRg st="7" end="7"/>
                                            </p:txEl>
                                          </p:spTgt>
                                        </p:tgtEl>
                                        <p:attrNameLst>
                                          <p:attrName>style.visibility</p:attrName>
                                        </p:attrNameLst>
                                      </p:cBhvr>
                                      <p:to>
                                        <p:strVal val="visible"/>
                                      </p:to>
                                    </p:set>
                                    <p:anim calcmode="lin" valueType="num">
                                      <p:cBhvr>
                                        <p:cTn id="158" dur="500" fill="hold"/>
                                        <p:tgtEl>
                                          <p:spTgt spid="316">
                                            <p:txEl>
                                              <p:pRg st="7" end="7"/>
                                            </p:txEl>
                                          </p:spTgt>
                                        </p:tgtEl>
                                        <p:attrNameLst>
                                          <p:attrName>ppt_x</p:attrName>
                                        </p:attrNameLst>
                                      </p:cBhvr>
                                      <p:tavLst>
                                        <p:tav tm="0">
                                          <p:val>
                                            <p:strVal val="0-#ppt_w/2"/>
                                          </p:val>
                                        </p:tav>
                                        <p:tav tm="100000">
                                          <p:val>
                                            <p:strVal val="#ppt_x"/>
                                          </p:val>
                                        </p:tav>
                                      </p:tavLst>
                                    </p:anim>
                                    <p:anim calcmode="lin" valueType="num">
                                      <p:cBhvr>
                                        <p:cTn id="159" dur="500" fill="hold"/>
                                        <p:tgtEl>
                                          <p:spTgt spid="316">
                                            <p:txEl>
                                              <p:pRg st="7" end="7"/>
                                            </p:txEl>
                                          </p:spTgt>
                                        </p:tgtEl>
                                        <p:attrNameLst>
                                          <p:attrName>ppt_y</p:attrName>
                                        </p:attrNameLst>
                                      </p:cBhvr>
                                      <p:tavLst>
                                        <p:tav tm="0">
                                          <p:val>
                                            <p:strVal val="#ppt_y"/>
                                          </p:val>
                                        </p:tav>
                                        <p:tav tm="100000">
                                          <p:val>
                                            <p:strVal val="#ppt_y"/>
                                          </p:val>
                                        </p:tav>
                                      </p:tavLst>
                                    </p:anim>
                                  </p:childTnLst>
                                </p:cTn>
                              </p:par>
                            </p:childTnLst>
                          </p:cTn>
                        </p:par>
                        <p:par>
                          <p:cTn id="160" fill="hold">
                            <p:stCondLst>
                              <p:cond delay="14500"/>
                            </p:stCondLst>
                            <p:childTnLst>
                              <p:par>
                                <p:cTn id="161" presetID="2" presetClass="entr" presetSubtype="8" fill="hold" grpId="4" nodeType="afterEffect">
                                  <p:stCondLst>
                                    <p:cond delay="0"/>
                                  </p:stCondLst>
                                  <p:iterate>
                                    <p:tmAbs val="0"/>
                                  </p:iterate>
                                  <p:childTnLst>
                                    <p:set>
                                      <p:cBhvr>
                                        <p:cTn id="162" fill="hold"/>
                                        <p:tgtEl>
                                          <p:spTgt spid="316">
                                            <p:txEl>
                                              <p:pRg st="8" end="8"/>
                                            </p:txEl>
                                          </p:spTgt>
                                        </p:tgtEl>
                                        <p:attrNameLst>
                                          <p:attrName>style.visibility</p:attrName>
                                        </p:attrNameLst>
                                      </p:cBhvr>
                                      <p:to>
                                        <p:strVal val="visible"/>
                                      </p:to>
                                    </p:set>
                                    <p:anim calcmode="lin" valueType="num">
                                      <p:cBhvr>
                                        <p:cTn id="163" dur="500" fill="hold"/>
                                        <p:tgtEl>
                                          <p:spTgt spid="316">
                                            <p:txEl>
                                              <p:pRg st="8" end="8"/>
                                            </p:txEl>
                                          </p:spTgt>
                                        </p:tgtEl>
                                        <p:attrNameLst>
                                          <p:attrName>ppt_x</p:attrName>
                                        </p:attrNameLst>
                                      </p:cBhvr>
                                      <p:tavLst>
                                        <p:tav tm="0">
                                          <p:val>
                                            <p:strVal val="0-#ppt_w/2"/>
                                          </p:val>
                                        </p:tav>
                                        <p:tav tm="100000">
                                          <p:val>
                                            <p:strVal val="#ppt_x"/>
                                          </p:val>
                                        </p:tav>
                                      </p:tavLst>
                                    </p:anim>
                                    <p:anim calcmode="lin" valueType="num">
                                      <p:cBhvr>
                                        <p:cTn id="164" dur="500" fill="hold"/>
                                        <p:tgtEl>
                                          <p:spTgt spid="316">
                                            <p:txEl>
                                              <p:pRg st="8" end="8"/>
                                            </p:txEl>
                                          </p:spTgt>
                                        </p:tgtEl>
                                        <p:attrNameLst>
                                          <p:attrName>ppt_y</p:attrName>
                                        </p:attrNameLst>
                                      </p:cBhvr>
                                      <p:tavLst>
                                        <p:tav tm="0">
                                          <p:val>
                                            <p:strVal val="#ppt_y"/>
                                          </p:val>
                                        </p:tav>
                                        <p:tav tm="100000">
                                          <p:val>
                                            <p:strVal val="#ppt_y"/>
                                          </p:val>
                                        </p:tav>
                                      </p:tavLst>
                                    </p:anim>
                                  </p:childTnLst>
                                </p:cTn>
                              </p:par>
                            </p:childTnLst>
                          </p:cTn>
                        </p:par>
                        <p:par>
                          <p:cTn id="165" fill="hold">
                            <p:stCondLst>
                              <p:cond delay="15000"/>
                            </p:stCondLst>
                            <p:childTnLst>
                              <p:par>
                                <p:cTn id="166" presetID="2" presetClass="entr" presetSubtype="8" fill="hold" grpId="4" nodeType="afterEffect">
                                  <p:stCondLst>
                                    <p:cond delay="0"/>
                                  </p:stCondLst>
                                  <p:iterate>
                                    <p:tmAbs val="0"/>
                                  </p:iterate>
                                  <p:childTnLst>
                                    <p:set>
                                      <p:cBhvr>
                                        <p:cTn id="167" fill="hold"/>
                                        <p:tgtEl>
                                          <p:spTgt spid="316">
                                            <p:txEl>
                                              <p:pRg st="9" end="9"/>
                                            </p:txEl>
                                          </p:spTgt>
                                        </p:tgtEl>
                                        <p:attrNameLst>
                                          <p:attrName>style.visibility</p:attrName>
                                        </p:attrNameLst>
                                      </p:cBhvr>
                                      <p:to>
                                        <p:strVal val="visible"/>
                                      </p:to>
                                    </p:set>
                                    <p:anim calcmode="lin" valueType="num">
                                      <p:cBhvr>
                                        <p:cTn id="168" dur="500" fill="hold"/>
                                        <p:tgtEl>
                                          <p:spTgt spid="316">
                                            <p:txEl>
                                              <p:pRg st="9" end="9"/>
                                            </p:txEl>
                                          </p:spTgt>
                                        </p:tgtEl>
                                        <p:attrNameLst>
                                          <p:attrName>ppt_x</p:attrName>
                                        </p:attrNameLst>
                                      </p:cBhvr>
                                      <p:tavLst>
                                        <p:tav tm="0">
                                          <p:val>
                                            <p:strVal val="0-#ppt_w/2"/>
                                          </p:val>
                                        </p:tav>
                                        <p:tav tm="100000">
                                          <p:val>
                                            <p:strVal val="#ppt_x"/>
                                          </p:val>
                                        </p:tav>
                                      </p:tavLst>
                                    </p:anim>
                                    <p:anim calcmode="lin" valueType="num">
                                      <p:cBhvr>
                                        <p:cTn id="169" dur="500" fill="hold"/>
                                        <p:tgtEl>
                                          <p:spTgt spid="316">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 grpId="2" build="p" bldLvl="5" animBg="1" advAuto="0"/>
      <p:bldP spid="314" grpId="1" build="p" bldLvl="5" animBg="1" advAuto="0"/>
      <p:bldP spid="315" grpId="3" build="p" bldLvl="5" animBg="1" advAuto="0"/>
      <p:bldP spid="316" grpId="4" build="p" bldLvl="5" animBg="1" advAuto="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 name="blue-abstract-background-or-texture-1138395421_1258x838.jpeg" descr="blue-abstract-background-or-texture-1138395421_1258x838.jpeg"/>
          <p:cNvPicPr>
            <a:picLocks noChangeAspect="1"/>
          </p:cNvPicPr>
          <p:nvPr/>
        </p:nvPicPr>
        <p:blipFill>
          <a:blip r:embed="rId2"/>
          <a:stretch>
            <a:fillRect/>
          </a:stretch>
        </p:blipFill>
        <p:spPr>
          <a:xfrm>
            <a:off x="-99914" y="-1231899"/>
            <a:ext cx="13191737" cy="8794491"/>
          </a:xfrm>
          <a:prstGeom prst="rect">
            <a:avLst/>
          </a:prstGeom>
          <a:ln w="12700">
            <a:miter lim="400000"/>
          </a:ln>
        </p:spPr>
      </p:pic>
      <p:sp>
        <p:nvSpPr>
          <p:cNvPr id="319" name="Content Placeholder 2"/>
          <p:cNvSpPr txBox="1">
            <a:spLocks noGrp="1"/>
          </p:cNvSpPr>
          <p:nvPr>
            <p:ph type="body" sz="quarter" idx="1"/>
          </p:nvPr>
        </p:nvSpPr>
        <p:spPr>
          <a:xfrm>
            <a:off x="1384300" y="1386202"/>
            <a:ext cx="2584771" cy="5440824"/>
          </a:xfrm>
          <a:prstGeom prst="rect">
            <a:avLst/>
          </a:prstGeom>
        </p:spPr>
        <p:txBody>
          <a:bodyPr/>
          <a:lstStyle/>
          <a:p>
            <a:pPr marL="219275" indent="-219275" defTabSz="740662">
              <a:buFontTx/>
              <a:defRPr sz="2900"/>
            </a:pPr>
            <a:r>
              <a:t>Decisive</a:t>
            </a:r>
          </a:p>
          <a:p>
            <a:pPr marL="219275" indent="-219275" defTabSz="740662">
              <a:buFontTx/>
              <a:defRPr sz="2900"/>
            </a:pPr>
            <a:r>
              <a:t>Delightful</a:t>
            </a:r>
          </a:p>
          <a:p>
            <a:pPr marL="219275" indent="-219275" defTabSz="740662">
              <a:buFontTx/>
              <a:defRPr sz="2900"/>
            </a:pPr>
            <a:r>
              <a:t>Detail-oriented</a:t>
            </a:r>
          </a:p>
          <a:p>
            <a:pPr marL="219275" indent="-219275" defTabSz="740662">
              <a:buFontTx/>
              <a:defRPr sz="2900"/>
            </a:pPr>
            <a:r>
              <a:t>Determined</a:t>
            </a:r>
          </a:p>
          <a:p>
            <a:pPr marL="219275" indent="-219275" defTabSz="740662">
              <a:buFontTx/>
              <a:defRPr sz="2900"/>
            </a:pPr>
            <a:r>
              <a:t>Diligent</a:t>
            </a:r>
          </a:p>
          <a:p>
            <a:pPr marL="219275" indent="-219275" defTabSz="740662">
              <a:buFontTx/>
              <a:defRPr sz="2900"/>
            </a:pPr>
            <a:r>
              <a:t>Diplomatic</a:t>
            </a:r>
          </a:p>
          <a:p>
            <a:pPr marL="219275" indent="-219275" defTabSz="740662">
              <a:buFontTx/>
              <a:defRPr sz="2900"/>
            </a:pPr>
            <a:r>
              <a:t>Disciplined</a:t>
            </a:r>
          </a:p>
          <a:p>
            <a:pPr marL="219275" indent="-219275" defTabSz="740662">
              <a:buFontTx/>
              <a:defRPr sz="2900"/>
            </a:pPr>
            <a:r>
              <a:t>Driven</a:t>
            </a:r>
          </a:p>
          <a:p>
            <a:pPr marL="219275" indent="-219275" defTabSz="740662">
              <a:buFontTx/>
              <a:defRPr sz="2900"/>
            </a:pPr>
            <a:r>
              <a:t>Eager</a:t>
            </a:r>
          </a:p>
          <a:p>
            <a:pPr marL="219275" indent="-219275" defTabSz="740662">
              <a:buFontTx/>
              <a:defRPr sz="2900"/>
            </a:pPr>
            <a:r>
              <a:t>Easy-going</a:t>
            </a:r>
          </a:p>
        </p:txBody>
      </p:sp>
      <p:sp>
        <p:nvSpPr>
          <p:cNvPr id="320" name="Content Placeholder 2"/>
          <p:cNvSpPr txBox="1"/>
          <p:nvPr/>
        </p:nvSpPr>
        <p:spPr>
          <a:xfrm>
            <a:off x="702657" y="568325"/>
            <a:ext cx="9673177" cy="782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9808">
              <a:lnSpc>
                <a:spcPct val="80000"/>
              </a:lnSpc>
              <a:buFont typeface="Arial"/>
              <a:defRPr sz="3034">
                <a:solidFill>
                  <a:srgbClr val="FFFFFF"/>
                </a:solidFill>
              </a:defRPr>
            </a:lvl1pPr>
          </a:lstStyle>
          <a:p>
            <a:r>
              <a:t>Read the following list and check the traits that apply to you: </a:t>
            </a:r>
          </a:p>
        </p:txBody>
      </p:sp>
      <p:sp>
        <p:nvSpPr>
          <p:cNvPr id="321" name="Content Placeholder 2"/>
          <p:cNvSpPr txBox="1"/>
          <p:nvPr/>
        </p:nvSpPr>
        <p:spPr>
          <a:xfrm>
            <a:off x="4574877" y="1338902"/>
            <a:ext cx="2456173" cy="64656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marL="219275" indent="-219275" defTabSz="740662">
              <a:buSzPct val="100000"/>
              <a:buChar char="•"/>
              <a:defRPr sz="2900">
                <a:solidFill>
                  <a:srgbClr val="FFFFFF"/>
                </a:solidFill>
              </a:defRPr>
            </a:pPr>
            <a:r>
              <a:t>Efficient</a:t>
            </a:r>
          </a:p>
          <a:p>
            <a:pPr marL="219275" indent="-219275" defTabSz="740662">
              <a:buSzPct val="100000"/>
              <a:buChar char="•"/>
              <a:defRPr sz="2900">
                <a:solidFill>
                  <a:srgbClr val="FFFFFF"/>
                </a:solidFill>
              </a:defRPr>
            </a:pPr>
            <a:r>
              <a:t>Empathetic</a:t>
            </a:r>
          </a:p>
          <a:p>
            <a:pPr marL="219275" indent="-219275" defTabSz="740662">
              <a:buSzPct val="100000"/>
              <a:buChar char="•"/>
              <a:defRPr sz="2900">
                <a:solidFill>
                  <a:srgbClr val="FFFFFF"/>
                </a:solidFill>
              </a:defRPr>
            </a:pPr>
            <a:r>
              <a:t>Encouraging</a:t>
            </a:r>
          </a:p>
          <a:p>
            <a:pPr marL="219275" indent="-219275" defTabSz="740662">
              <a:buSzPct val="100000"/>
              <a:buChar char="•"/>
              <a:defRPr sz="2900">
                <a:solidFill>
                  <a:srgbClr val="FFFFFF"/>
                </a:solidFill>
              </a:defRPr>
            </a:pPr>
            <a:r>
              <a:t>Energetic</a:t>
            </a:r>
          </a:p>
          <a:p>
            <a:pPr marL="219275" indent="-219275" defTabSz="740662">
              <a:buSzPct val="100000"/>
              <a:buChar char="•"/>
              <a:defRPr sz="2900">
                <a:solidFill>
                  <a:srgbClr val="FFFFFF"/>
                </a:solidFill>
              </a:defRPr>
            </a:pPr>
            <a:r>
              <a:t>Entertaining</a:t>
            </a:r>
          </a:p>
          <a:p>
            <a:pPr marL="219275" indent="-219275" defTabSz="740662">
              <a:buSzPct val="100000"/>
              <a:buChar char="•"/>
              <a:defRPr sz="2900">
                <a:solidFill>
                  <a:srgbClr val="FFFFFF"/>
                </a:solidFill>
              </a:defRPr>
            </a:pPr>
            <a:r>
              <a:t>Enthusiastic</a:t>
            </a:r>
          </a:p>
          <a:p>
            <a:pPr marL="219275" indent="-219275" defTabSz="740662">
              <a:buSzPct val="100000"/>
              <a:buChar char="•"/>
              <a:defRPr sz="2900">
                <a:solidFill>
                  <a:srgbClr val="FFFFFF"/>
                </a:solidFill>
              </a:defRPr>
            </a:pPr>
            <a:r>
              <a:t>Excellent</a:t>
            </a:r>
          </a:p>
          <a:p>
            <a:pPr marL="219275" indent="-219275" defTabSz="740662">
              <a:buSzPct val="100000"/>
              <a:buChar char="•"/>
              <a:defRPr sz="2900">
                <a:solidFill>
                  <a:srgbClr val="FFFFFF"/>
                </a:solidFill>
              </a:defRPr>
            </a:pPr>
            <a:r>
              <a:t>Excited</a:t>
            </a:r>
          </a:p>
          <a:p>
            <a:pPr marL="219275" indent="-219275" defTabSz="740662">
              <a:buSzPct val="100000"/>
              <a:buChar char="•"/>
              <a:defRPr sz="2900">
                <a:solidFill>
                  <a:srgbClr val="FFFFFF"/>
                </a:solidFill>
              </a:defRPr>
            </a:pPr>
            <a:r>
              <a:t>Exuberant</a:t>
            </a:r>
          </a:p>
          <a:p>
            <a:pPr marL="219275" indent="-219275" defTabSz="740662">
              <a:buSzPct val="100000"/>
              <a:buChar char="•"/>
              <a:defRPr sz="2900">
                <a:solidFill>
                  <a:srgbClr val="FFFFFF"/>
                </a:solidFill>
              </a:defRPr>
            </a:pPr>
            <a:r>
              <a:t>Fair</a:t>
            </a:r>
          </a:p>
        </p:txBody>
      </p:sp>
      <p:sp>
        <p:nvSpPr>
          <p:cNvPr id="322" name="Content Placeholder 2"/>
          <p:cNvSpPr txBox="1"/>
          <p:nvPr/>
        </p:nvSpPr>
        <p:spPr>
          <a:xfrm>
            <a:off x="7636855" y="1338902"/>
            <a:ext cx="6976690" cy="49541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marL="219275" indent="-219275" defTabSz="740662">
              <a:buSzPct val="100000"/>
              <a:buChar char="•"/>
              <a:defRPr sz="2900">
                <a:solidFill>
                  <a:srgbClr val="FFFFFF"/>
                </a:solidFill>
              </a:defRPr>
            </a:pPr>
            <a:r>
              <a:t>Focused</a:t>
            </a:r>
          </a:p>
          <a:p>
            <a:pPr marL="219275" indent="-219275" defTabSz="740662">
              <a:buSzPct val="100000"/>
              <a:buChar char="•"/>
              <a:defRPr sz="2900">
                <a:solidFill>
                  <a:srgbClr val="FFFFFF"/>
                </a:solidFill>
              </a:defRPr>
            </a:pPr>
            <a:r>
              <a:t>Forgiving</a:t>
            </a:r>
          </a:p>
          <a:p>
            <a:pPr marL="219275" indent="-219275" defTabSz="740662">
              <a:buSzPct val="100000"/>
              <a:buChar char="•"/>
              <a:defRPr sz="2900">
                <a:solidFill>
                  <a:srgbClr val="FFFFFF"/>
                </a:solidFill>
              </a:defRPr>
            </a:pPr>
            <a:r>
              <a:t>Friendly</a:t>
            </a:r>
          </a:p>
          <a:p>
            <a:pPr marL="219275" indent="-219275" defTabSz="740662">
              <a:buSzPct val="100000"/>
              <a:buChar char="•"/>
              <a:defRPr sz="2900">
                <a:solidFill>
                  <a:srgbClr val="FFFFFF"/>
                </a:solidFill>
              </a:defRPr>
            </a:pPr>
            <a:r>
              <a:t>Full of life</a:t>
            </a:r>
          </a:p>
          <a:p>
            <a:pPr marL="219275" indent="-219275" defTabSz="740662">
              <a:buSzPct val="100000"/>
              <a:buChar char="•"/>
              <a:defRPr sz="2900">
                <a:solidFill>
                  <a:srgbClr val="FFFFFF"/>
                </a:solidFill>
              </a:defRPr>
            </a:pPr>
            <a:r>
              <a:t>Funny</a:t>
            </a:r>
          </a:p>
          <a:p>
            <a:pPr marL="219275" indent="-219275" defTabSz="740662">
              <a:buSzPct val="100000"/>
              <a:buChar char="•"/>
              <a:defRPr sz="2900">
                <a:solidFill>
                  <a:srgbClr val="FFFFFF"/>
                </a:solidFill>
              </a:defRPr>
            </a:pPr>
            <a:r>
              <a:t>Generous</a:t>
            </a:r>
          </a:p>
          <a:p>
            <a:pPr marL="219275" indent="-219275" defTabSz="740662">
              <a:buSzPct val="100000"/>
              <a:buChar char="•"/>
              <a:defRPr sz="2900">
                <a:solidFill>
                  <a:srgbClr val="FFFFFF"/>
                </a:solidFill>
              </a:defRPr>
            </a:pPr>
            <a:r>
              <a:t>Gentle</a:t>
            </a:r>
          </a:p>
          <a:p>
            <a:pPr marL="219275" indent="-219275" defTabSz="740662">
              <a:buSzPct val="100000"/>
              <a:buChar char="•"/>
              <a:defRPr sz="2900">
                <a:solidFill>
                  <a:srgbClr val="FFFFFF"/>
                </a:solidFill>
              </a:defRPr>
            </a:pPr>
            <a:r>
              <a:t>Genuine</a:t>
            </a:r>
          </a:p>
          <a:p>
            <a:pPr marL="219275" indent="-219275" defTabSz="740662">
              <a:buSzPct val="100000"/>
              <a:buChar char="•"/>
              <a:defRPr sz="2900">
                <a:solidFill>
                  <a:srgbClr val="FFFFFF"/>
                </a:solidFill>
              </a:defRPr>
            </a:pPr>
            <a:r>
              <a:t>Gracious</a:t>
            </a:r>
          </a:p>
          <a:p>
            <a:pPr marL="219275" indent="-219275" defTabSz="740662">
              <a:buSzPct val="100000"/>
              <a:buChar char="•"/>
              <a:defRPr sz="2900">
                <a:solidFill>
                  <a:srgbClr val="FFFFFF"/>
                </a:solidFill>
              </a:defRPr>
            </a:pPr>
            <a:r>
              <a:t>Growing</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319">
                                            <p:bg/>
                                          </p:spTgt>
                                        </p:tgtEl>
                                        <p:attrNameLst>
                                          <p:attrName>style.visibility</p:attrName>
                                        </p:attrNameLst>
                                      </p:cBhvr>
                                      <p:to>
                                        <p:strVal val="visible"/>
                                      </p:to>
                                    </p:set>
                                    <p:anim calcmode="lin" valueType="num">
                                      <p:cBhvr>
                                        <p:cTn id="7" dur="500" fill="hold"/>
                                        <p:tgtEl>
                                          <p:spTgt spid="319">
                                            <p:bg/>
                                          </p:spTgt>
                                        </p:tgtEl>
                                        <p:attrNameLst>
                                          <p:attrName>ppt_x</p:attrName>
                                        </p:attrNameLst>
                                      </p:cBhvr>
                                      <p:tavLst>
                                        <p:tav tm="0">
                                          <p:val>
                                            <p:strVal val="0-#ppt_w/2"/>
                                          </p:val>
                                        </p:tav>
                                        <p:tav tm="100000">
                                          <p:val>
                                            <p:strVal val="#ppt_x"/>
                                          </p:val>
                                        </p:tav>
                                      </p:tavLst>
                                    </p:anim>
                                    <p:anim calcmode="lin" valueType="num">
                                      <p:cBhvr>
                                        <p:cTn id="8" dur="500" fill="hold"/>
                                        <p:tgtEl>
                                          <p:spTgt spid="319">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319">
                                            <p:txEl>
                                              <p:pRg st="0" end="0"/>
                                            </p:txEl>
                                          </p:spTgt>
                                        </p:tgtEl>
                                        <p:attrNameLst>
                                          <p:attrName>style.visibility</p:attrName>
                                        </p:attrNameLst>
                                      </p:cBhvr>
                                      <p:to>
                                        <p:strVal val="visible"/>
                                      </p:to>
                                    </p:set>
                                    <p:anim calcmode="lin" valueType="num">
                                      <p:cBhvr>
                                        <p:cTn id="11" dur="500" fill="hold"/>
                                        <p:tgtEl>
                                          <p:spTgt spid="319">
                                            <p:txEl>
                                              <p:pRg st="0" end="0"/>
                                            </p:txEl>
                                          </p:spTgt>
                                        </p:tgtEl>
                                        <p:attrNameLst>
                                          <p:attrName>ppt_x</p:attrName>
                                        </p:attrNameLst>
                                      </p:cBhvr>
                                      <p:tavLst>
                                        <p:tav tm="0">
                                          <p:val>
                                            <p:strVal val="0-#ppt_w/2"/>
                                          </p:val>
                                        </p:tav>
                                        <p:tav tm="100000">
                                          <p:val>
                                            <p:strVal val="#ppt_x"/>
                                          </p:val>
                                        </p:tav>
                                      </p:tavLst>
                                    </p:anim>
                                    <p:anim calcmode="lin" valueType="num">
                                      <p:cBhvr>
                                        <p:cTn id="12" dur="500" fill="hold"/>
                                        <p:tgtEl>
                                          <p:spTgt spid="31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1" nodeType="afterEffect">
                                  <p:stCondLst>
                                    <p:cond delay="0"/>
                                  </p:stCondLst>
                                  <p:iterate>
                                    <p:tmAbs val="0"/>
                                  </p:iterate>
                                  <p:childTnLst>
                                    <p:set>
                                      <p:cBhvr>
                                        <p:cTn id="15" fill="hold"/>
                                        <p:tgtEl>
                                          <p:spTgt spid="319">
                                            <p:txEl>
                                              <p:pRg st="1" end="1"/>
                                            </p:txEl>
                                          </p:spTgt>
                                        </p:tgtEl>
                                        <p:attrNameLst>
                                          <p:attrName>style.visibility</p:attrName>
                                        </p:attrNameLst>
                                      </p:cBhvr>
                                      <p:to>
                                        <p:strVal val="visible"/>
                                      </p:to>
                                    </p:set>
                                    <p:anim calcmode="lin" valueType="num">
                                      <p:cBhvr>
                                        <p:cTn id="16" dur="500" fill="hold"/>
                                        <p:tgtEl>
                                          <p:spTgt spid="319">
                                            <p:txEl>
                                              <p:pRg st="1" end="1"/>
                                            </p:txEl>
                                          </p:spTgt>
                                        </p:tgtEl>
                                        <p:attrNameLst>
                                          <p:attrName>ppt_x</p:attrName>
                                        </p:attrNameLst>
                                      </p:cBhvr>
                                      <p:tavLst>
                                        <p:tav tm="0">
                                          <p:val>
                                            <p:strVal val="0-#ppt_w/2"/>
                                          </p:val>
                                        </p:tav>
                                        <p:tav tm="100000">
                                          <p:val>
                                            <p:strVal val="#ppt_x"/>
                                          </p:val>
                                        </p:tav>
                                      </p:tavLst>
                                    </p:anim>
                                    <p:anim calcmode="lin" valueType="num">
                                      <p:cBhvr>
                                        <p:cTn id="17" dur="500" fill="hold"/>
                                        <p:tgtEl>
                                          <p:spTgt spid="31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1" nodeType="afterEffect">
                                  <p:stCondLst>
                                    <p:cond delay="0"/>
                                  </p:stCondLst>
                                  <p:iterate>
                                    <p:tmAbs val="0"/>
                                  </p:iterate>
                                  <p:childTnLst>
                                    <p:set>
                                      <p:cBhvr>
                                        <p:cTn id="20" fill="hold"/>
                                        <p:tgtEl>
                                          <p:spTgt spid="319">
                                            <p:txEl>
                                              <p:pRg st="2" end="2"/>
                                            </p:txEl>
                                          </p:spTgt>
                                        </p:tgtEl>
                                        <p:attrNameLst>
                                          <p:attrName>style.visibility</p:attrName>
                                        </p:attrNameLst>
                                      </p:cBhvr>
                                      <p:to>
                                        <p:strVal val="visible"/>
                                      </p:to>
                                    </p:set>
                                    <p:anim calcmode="lin" valueType="num">
                                      <p:cBhvr>
                                        <p:cTn id="21" dur="500" fill="hold"/>
                                        <p:tgtEl>
                                          <p:spTgt spid="319">
                                            <p:txEl>
                                              <p:pRg st="2" end="2"/>
                                            </p:txEl>
                                          </p:spTgt>
                                        </p:tgtEl>
                                        <p:attrNameLst>
                                          <p:attrName>ppt_x</p:attrName>
                                        </p:attrNameLst>
                                      </p:cBhvr>
                                      <p:tavLst>
                                        <p:tav tm="0">
                                          <p:val>
                                            <p:strVal val="0-#ppt_w/2"/>
                                          </p:val>
                                        </p:tav>
                                        <p:tav tm="100000">
                                          <p:val>
                                            <p:strVal val="#ppt_x"/>
                                          </p:val>
                                        </p:tav>
                                      </p:tavLst>
                                    </p:anim>
                                    <p:anim calcmode="lin" valueType="num">
                                      <p:cBhvr>
                                        <p:cTn id="22" dur="500" fill="hold"/>
                                        <p:tgtEl>
                                          <p:spTgt spid="319">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8" fill="hold" grpId="1" nodeType="afterEffect">
                                  <p:stCondLst>
                                    <p:cond delay="0"/>
                                  </p:stCondLst>
                                  <p:iterate>
                                    <p:tmAbs val="0"/>
                                  </p:iterate>
                                  <p:childTnLst>
                                    <p:set>
                                      <p:cBhvr>
                                        <p:cTn id="25" fill="hold"/>
                                        <p:tgtEl>
                                          <p:spTgt spid="319">
                                            <p:txEl>
                                              <p:pRg st="3" end="3"/>
                                            </p:txEl>
                                          </p:spTgt>
                                        </p:tgtEl>
                                        <p:attrNameLst>
                                          <p:attrName>style.visibility</p:attrName>
                                        </p:attrNameLst>
                                      </p:cBhvr>
                                      <p:to>
                                        <p:strVal val="visible"/>
                                      </p:to>
                                    </p:set>
                                    <p:anim calcmode="lin" valueType="num">
                                      <p:cBhvr>
                                        <p:cTn id="26" dur="500" fill="hold"/>
                                        <p:tgtEl>
                                          <p:spTgt spid="319">
                                            <p:txEl>
                                              <p:pRg st="3" end="3"/>
                                            </p:txEl>
                                          </p:spTgt>
                                        </p:tgtEl>
                                        <p:attrNameLst>
                                          <p:attrName>ppt_x</p:attrName>
                                        </p:attrNameLst>
                                      </p:cBhvr>
                                      <p:tavLst>
                                        <p:tav tm="0">
                                          <p:val>
                                            <p:strVal val="0-#ppt_w/2"/>
                                          </p:val>
                                        </p:tav>
                                        <p:tav tm="100000">
                                          <p:val>
                                            <p:strVal val="#ppt_x"/>
                                          </p:val>
                                        </p:tav>
                                      </p:tavLst>
                                    </p:anim>
                                    <p:anim calcmode="lin" valueType="num">
                                      <p:cBhvr>
                                        <p:cTn id="27" dur="500" fill="hold"/>
                                        <p:tgtEl>
                                          <p:spTgt spid="319">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1" nodeType="afterEffect">
                                  <p:stCondLst>
                                    <p:cond delay="0"/>
                                  </p:stCondLst>
                                  <p:iterate>
                                    <p:tmAbs val="0"/>
                                  </p:iterate>
                                  <p:childTnLst>
                                    <p:set>
                                      <p:cBhvr>
                                        <p:cTn id="30" fill="hold"/>
                                        <p:tgtEl>
                                          <p:spTgt spid="319">
                                            <p:txEl>
                                              <p:pRg st="4" end="4"/>
                                            </p:txEl>
                                          </p:spTgt>
                                        </p:tgtEl>
                                        <p:attrNameLst>
                                          <p:attrName>style.visibility</p:attrName>
                                        </p:attrNameLst>
                                      </p:cBhvr>
                                      <p:to>
                                        <p:strVal val="visible"/>
                                      </p:to>
                                    </p:set>
                                    <p:anim calcmode="lin" valueType="num">
                                      <p:cBhvr>
                                        <p:cTn id="31" dur="500" fill="hold"/>
                                        <p:tgtEl>
                                          <p:spTgt spid="319">
                                            <p:txEl>
                                              <p:pRg st="4" end="4"/>
                                            </p:txEl>
                                          </p:spTgt>
                                        </p:tgtEl>
                                        <p:attrNameLst>
                                          <p:attrName>ppt_x</p:attrName>
                                        </p:attrNameLst>
                                      </p:cBhvr>
                                      <p:tavLst>
                                        <p:tav tm="0">
                                          <p:val>
                                            <p:strVal val="0-#ppt_w/2"/>
                                          </p:val>
                                        </p:tav>
                                        <p:tav tm="100000">
                                          <p:val>
                                            <p:strVal val="#ppt_x"/>
                                          </p:val>
                                        </p:tav>
                                      </p:tavLst>
                                    </p:anim>
                                    <p:anim calcmode="lin" valueType="num">
                                      <p:cBhvr>
                                        <p:cTn id="32" dur="500" fill="hold"/>
                                        <p:tgtEl>
                                          <p:spTgt spid="319">
                                            <p:txEl>
                                              <p:pRg st="4" end="4"/>
                                            </p:txEl>
                                          </p:spTgt>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8" fill="hold" grpId="1" nodeType="afterEffect">
                                  <p:stCondLst>
                                    <p:cond delay="0"/>
                                  </p:stCondLst>
                                  <p:iterate>
                                    <p:tmAbs val="0"/>
                                  </p:iterate>
                                  <p:childTnLst>
                                    <p:set>
                                      <p:cBhvr>
                                        <p:cTn id="35" fill="hold"/>
                                        <p:tgtEl>
                                          <p:spTgt spid="319">
                                            <p:txEl>
                                              <p:pRg st="5" end="5"/>
                                            </p:txEl>
                                          </p:spTgt>
                                        </p:tgtEl>
                                        <p:attrNameLst>
                                          <p:attrName>style.visibility</p:attrName>
                                        </p:attrNameLst>
                                      </p:cBhvr>
                                      <p:to>
                                        <p:strVal val="visible"/>
                                      </p:to>
                                    </p:set>
                                    <p:anim calcmode="lin" valueType="num">
                                      <p:cBhvr>
                                        <p:cTn id="36" dur="500" fill="hold"/>
                                        <p:tgtEl>
                                          <p:spTgt spid="319">
                                            <p:txEl>
                                              <p:pRg st="5" end="5"/>
                                            </p:txEl>
                                          </p:spTgt>
                                        </p:tgtEl>
                                        <p:attrNameLst>
                                          <p:attrName>ppt_x</p:attrName>
                                        </p:attrNameLst>
                                      </p:cBhvr>
                                      <p:tavLst>
                                        <p:tav tm="0">
                                          <p:val>
                                            <p:strVal val="0-#ppt_w/2"/>
                                          </p:val>
                                        </p:tav>
                                        <p:tav tm="100000">
                                          <p:val>
                                            <p:strVal val="#ppt_x"/>
                                          </p:val>
                                        </p:tav>
                                      </p:tavLst>
                                    </p:anim>
                                    <p:anim calcmode="lin" valueType="num">
                                      <p:cBhvr>
                                        <p:cTn id="37" dur="500" fill="hold"/>
                                        <p:tgtEl>
                                          <p:spTgt spid="319">
                                            <p:txEl>
                                              <p:pRg st="5" end="5"/>
                                            </p:txEl>
                                          </p:spTgt>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8" fill="hold" grpId="1" nodeType="afterEffect">
                                  <p:stCondLst>
                                    <p:cond delay="0"/>
                                  </p:stCondLst>
                                  <p:iterate>
                                    <p:tmAbs val="0"/>
                                  </p:iterate>
                                  <p:childTnLst>
                                    <p:set>
                                      <p:cBhvr>
                                        <p:cTn id="40" fill="hold"/>
                                        <p:tgtEl>
                                          <p:spTgt spid="319">
                                            <p:txEl>
                                              <p:pRg st="6" end="6"/>
                                            </p:txEl>
                                          </p:spTgt>
                                        </p:tgtEl>
                                        <p:attrNameLst>
                                          <p:attrName>style.visibility</p:attrName>
                                        </p:attrNameLst>
                                      </p:cBhvr>
                                      <p:to>
                                        <p:strVal val="visible"/>
                                      </p:to>
                                    </p:set>
                                    <p:anim calcmode="lin" valueType="num">
                                      <p:cBhvr>
                                        <p:cTn id="41" dur="500" fill="hold"/>
                                        <p:tgtEl>
                                          <p:spTgt spid="319">
                                            <p:txEl>
                                              <p:pRg st="6" end="6"/>
                                            </p:txEl>
                                          </p:spTgt>
                                        </p:tgtEl>
                                        <p:attrNameLst>
                                          <p:attrName>ppt_x</p:attrName>
                                        </p:attrNameLst>
                                      </p:cBhvr>
                                      <p:tavLst>
                                        <p:tav tm="0">
                                          <p:val>
                                            <p:strVal val="0-#ppt_w/2"/>
                                          </p:val>
                                        </p:tav>
                                        <p:tav tm="100000">
                                          <p:val>
                                            <p:strVal val="#ppt_x"/>
                                          </p:val>
                                        </p:tav>
                                      </p:tavLst>
                                    </p:anim>
                                    <p:anim calcmode="lin" valueType="num">
                                      <p:cBhvr>
                                        <p:cTn id="42" dur="500" fill="hold"/>
                                        <p:tgtEl>
                                          <p:spTgt spid="319">
                                            <p:txEl>
                                              <p:pRg st="6" end="6"/>
                                            </p:txEl>
                                          </p:spTgt>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8" fill="hold" grpId="1" nodeType="afterEffect">
                                  <p:stCondLst>
                                    <p:cond delay="0"/>
                                  </p:stCondLst>
                                  <p:iterate>
                                    <p:tmAbs val="0"/>
                                  </p:iterate>
                                  <p:childTnLst>
                                    <p:set>
                                      <p:cBhvr>
                                        <p:cTn id="45" fill="hold"/>
                                        <p:tgtEl>
                                          <p:spTgt spid="319">
                                            <p:txEl>
                                              <p:pRg st="7" end="7"/>
                                            </p:txEl>
                                          </p:spTgt>
                                        </p:tgtEl>
                                        <p:attrNameLst>
                                          <p:attrName>style.visibility</p:attrName>
                                        </p:attrNameLst>
                                      </p:cBhvr>
                                      <p:to>
                                        <p:strVal val="visible"/>
                                      </p:to>
                                    </p:set>
                                    <p:anim calcmode="lin" valueType="num">
                                      <p:cBhvr>
                                        <p:cTn id="46" dur="500" fill="hold"/>
                                        <p:tgtEl>
                                          <p:spTgt spid="319">
                                            <p:txEl>
                                              <p:pRg st="7" end="7"/>
                                            </p:txEl>
                                          </p:spTgt>
                                        </p:tgtEl>
                                        <p:attrNameLst>
                                          <p:attrName>ppt_x</p:attrName>
                                        </p:attrNameLst>
                                      </p:cBhvr>
                                      <p:tavLst>
                                        <p:tav tm="0">
                                          <p:val>
                                            <p:strVal val="0-#ppt_w/2"/>
                                          </p:val>
                                        </p:tav>
                                        <p:tav tm="100000">
                                          <p:val>
                                            <p:strVal val="#ppt_x"/>
                                          </p:val>
                                        </p:tav>
                                      </p:tavLst>
                                    </p:anim>
                                    <p:anim calcmode="lin" valueType="num">
                                      <p:cBhvr>
                                        <p:cTn id="47" dur="500" fill="hold"/>
                                        <p:tgtEl>
                                          <p:spTgt spid="319">
                                            <p:txEl>
                                              <p:pRg st="7" end="7"/>
                                            </p:txEl>
                                          </p:spTgt>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8" fill="hold" grpId="1" nodeType="afterEffect">
                                  <p:stCondLst>
                                    <p:cond delay="0"/>
                                  </p:stCondLst>
                                  <p:iterate>
                                    <p:tmAbs val="0"/>
                                  </p:iterate>
                                  <p:childTnLst>
                                    <p:set>
                                      <p:cBhvr>
                                        <p:cTn id="50" fill="hold"/>
                                        <p:tgtEl>
                                          <p:spTgt spid="319">
                                            <p:txEl>
                                              <p:pRg st="8" end="8"/>
                                            </p:txEl>
                                          </p:spTgt>
                                        </p:tgtEl>
                                        <p:attrNameLst>
                                          <p:attrName>style.visibility</p:attrName>
                                        </p:attrNameLst>
                                      </p:cBhvr>
                                      <p:to>
                                        <p:strVal val="visible"/>
                                      </p:to>
                                    </p:set>
                                    <p:anim calcmode="lin" valueType="num">
                                      <p:cBhvr>
                                        <p:cTn id="51" dur="500" fill="hold"/>
                                        <p:tgtEl>
                                          <p:spTgt spid="319">
                                            <p:txEl>
                                              <p:pRg st="8" end="8"/>
                                            </p:txEl>
                                          </p:spTgt>
                                        </p:tgtEl>
                                        <p:attrNameLst>
                                          <p:attrName>ppt_x</p:attrName>
                                        </p:attrNameLst>
                                      </p:cBhvr>
                                      <p:tavLst>
                                        <p:tav tm="0">
                                          <p:val>
                                            <p:strVal val="0-#ppt_w/2"/>
                                          </p:val>
                                        </p:tav>
                                        <p:tav tm="100000">
                                          <p:val>
                                            <p:strVal val="#ppt_x"/>
                                          </p:val>
                                        </p:tav>
                                      </p:tavLst>
                                    </p:anim>
                                    <p:anim calcmode="lin" valueType="num">
                                      <p:cBhvr>
                                        <p:cTn id="52" dur="500" fill="hold"/>
                                        <p:tgtEl>
                                          <p:spTgt spid="319">
                                            <p:txEl>
                                              <p:pRg st="8" end="8"/>
                                            </p:txEl>
                                          </p:spTgt>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8" fill="hold" grpId="1" nodeType="afterEffect">
                                  <p:stCondLst>
                                    <p:cond delay="0"/>
                                  </p:stCondLst>
                                  <p:iterate>
                                    <p:tmAbs val="0"/>
                                  </p:iterate>
                                  <p:childTnLst>
                                    <p:set>
                                      <p:cBhvr>
                                        <p:cTn id="55" fill="hold"/>
                                        <p:tgtEl>
                                          <p:spTgt spid="319">
                                            <p:txEl>
                                              <p:pRg st="9" end="9"/>
                                            </p:txEl>
                                          </p:spTgt>
                                        </p:tgtEl>
                                        <p:attrNameLst>
                                          <p:attrName>style.visibility</p:attrName>
                                        </p:attrNameLst>
                                      </p:cBhvr>
                                      <p:to>
                                        <p:strVal val="visible"/>
                                      </p:to>
                                    </p:set>
                                    <p:anim calcmode="lin" valueType="num">
                                      <p:cBhvr>
                                        <p:cTn id="56" dur="500" fill="hold"/>
                                        <p:tgtEl>
                                          <p:spTgt spid="319">
                                            <p:txEl>
                                              <p:pRg st="9" end="9"/>
                                            </p:txEl>
                                          </p:spTgt>
                                        </p:tgtEl>
                                        <p:attrNameLst>
                                          <p:attrName>ppt_x</p:attrName>
                                        </p:attrNameLst>
                                      </p:cBhvr>
                                      <p:tavLst>
                                        <p:tav tm="0">
                                          <p:val>
                                            <p:strVal val="0-#ppt_w/2"/>
                                          </p:val>
                                        </p:tav>
                                        <p:tav tm="100000">
                                          <p:val>
                                            <p:strVal val="#ppt_x"/>
                                          </p:val>
                                        </p:tav>
                                      </p:tavLst>
                                    </p:anim>
                                    <p:anim calcmode="lin" valueType="num">
                                      <p:cBhvr>
                                        <p:cTn id="57" dur="500" fill="hold"/>
                                        <p:tgtEl>
                                          <p:spTgt spid="319">
                                            <p:txEl>
                                              <p:pRg st="9" end="9"/>
                                            </p:txEl>
                                          </p:spTgt>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2" presetClass="entr" presetSubtype="8" fill="hold" grpId="2" nodeType="afterEffect">
                                  <p:stCondLst>
                                    <p:cond delay="0"/>
                                  </p:stCondLst>
                                  <p:iterate>
                                    <p:tmAbs val="0"/>
                                  </p:iterate>
                                  <p:childTnLst>
                                    <p:set>
                                      <p:cBhvr>
                                        <p:cTn id="60" fill="hold"/>
                                        <p:tgtEl>
                                          <p:spTgt spid="321">
                                            <p:bg/>
                                          </p:spTgt>
                                        </p:tgtEl>
                                        <p:attrNameLst>
                                          <p:attrName>style.visibility</p:attrName>
                                        </p:attrNameLst>
                                      </p:cBhvr>
                                      <p:to>
                                        <p:strVal val="visible"/>
                                      </p:to>
                                    </p:set>
                                    <p:anim calcmode="lin" valueType="num">
                                      <p:cBhvr>
                                        <p:cTn id="61" dur="500" fill="hold"/>
                                        <p:tgtEl>
                                          <p:spTgt spid="321">
                                            <p:bg/>
                                          </p:spTgt>
                                        </p:tgtEl>
                                        <p:attrNameLst>
                                          <p:attrName>ppt_x</p:attrName>
                                        </p:attrNameLst>
                                      </p:cBhvr>
                                      <p:tavLst>
                                        <p:tav tm="0">
                                          <p:val>
                                            <p:strVal val="0-#ppt_w/2"/>
                                          </p:val>
                                        </p:tav>
                                        <p:tav tm="100000">
                                          <p:val>
                                            <p:strVal val="#ppt_x"/>
                                          </p:val>
                                        </p:tav>
                                      </p:tavLst>
                                    </p:anim>
                                    <p:anim calcmode="lin" valueType="num">
                                      <p:cBhvr>
                                        <p:cTn id="62" dur="500" fill="hold"/>
                                        <p:tgtEl>
                                          <p:spTgt spid="321">
                                            <p:bg/>
                                          </p:spTgt>
                                        </p:tgtEl>
                                        <p:attrNameLst>
                                          <p:attrName>ppt_y</p:attrName>
                                        </p:attrNameLst>
                                      </p:cBhvr>
                                      <p:tavLst>
                                        <p:tav tm="0">
                                          <p:val>
                                            <p:strVal val="#ppt_y"/>
                                          </p:val>
                                        </p:tav>
                                        <p:tav tm="100000">
                                          <p:val>
                                            <p:strVal val="#ppt_y"/>
                                          </p:val>
                                        </p:tav>
                                      </p:tavLst>
                                    </p:anim>
                                  </p:childTnLst>
                                </p:cTn>
                              </p:par>
                              <p:par>
                                <p:cTn id="63" presetID="2" presetClass="entr" presetSubtype="8" fill="hold" grpId="2" nodeType="withEffect">
                                  <p:stCondLst>
                                    <p:cond delay="0"/>
                                  </p:stCondLst>
                                  <p:iterate>
                                    <p:tmAbs val="0"/>
                                  </p:iterate>
                                  <p:childTnLst>
                                    <p:set>
                                      <p:cBhvr>
                                        <p:cTn id="64" fill="hold"/>
                                        <p:tgtEl>
                                          <p:spTgt spid="321">
                                            <p:txEl>
                                              <p:pRg st="0" end="0"/>
                                            </p:txEl>
                                          </p:spTgt>
                                        </p:tgtEl>
                                        <p:attrNameLst>
                                          <p:attrName>style.visibility</p:attrName>
                                        </p:attrNameLst>
                                      </p:cBhvr>
                                      <p:to>
                                        <p:strVal val="visible"/>
                                      </p:to>
                                    </p:set>
                                    <p:anim calcmode="lin" valueType="num">
                                      <p:cBhvr>
                                        <p:cTn id="65" dur="500" fill="hold"/>
                                        <p:tgtEl>
                                          <p:spTgt spid="321">
                                            <p:txEl>
                                              <p:pRg st="0" end="0"/>
                                            </p:txEl>
                                          </p:spTgt>
                                        </p:tgtEl>
                                        <p:attrNameLst>
                                          <p:attrName>ppt_x</p:attrName>
                                        </p:attrNameLst>
                                      </p:cBhvr>
                                      <p:tavLst>
                                        <p:tav tm="0">
                                          <p:val>
                                            <p:strVal val="0-#ppt_w/2"/>
                                          </p:val>
                                        </p:tav>
                                        <p:tav tm="100000">
                                          <p:val>
                                            <p:strVal val="#ppt_x"/>
                                          </p:val>
                                        </p:tav>
                                      </p:tavLst>
                                    </p:anim>
                                    <p:anim calcmode="lin" valueType="num">
                                      <p:cBhvr>
                                        <p:cTn id="66" dur="500" fill="hold"/>
                                        <p:tgtEl>
                                          <p:spTgt spid="321">
                                            <p:txEl>
                                              <p:pRg st="0" end="0"/>
                                            </p:txEl>
                                          </p:spTgt>
                                        </p:tgtEl>
                                        <p:attrNameLst>
                                          <p:attrName>ppt_y</p:attrName>
                                        </p:attrNameLst>
                                      </p:cBhvr>
                                      <p:tavLst>
                                        <p:tav tm="0">
                                          <p:val>
                                            <p:strVal val="#ppt_y"/>
                                          </p:val>
                                        </p:tav>
                                        <p:tav tm="100000">
                                          <p:val>
                                            <p:strVal val="#ppt_y"/>
                                          </p:val>
                                        </p:tav>
                                      </p:tavLst>
                                    </p:anim>
                                  </p:childTnLst>
                                </p:cTn>
                              </p:par>
                            </p:childTnLst>
                          </p:cTn>
                        </p:par>
                        <p:par>
                          <p:cTn id="67" fill="hold">
                            <p:stCondLst>
                              <p:cond delay="5500"/>
                            </p:stCondLst>
                            <p:childTnLst>
                              <p:par>
                                <p:cTn id="68" presetID="2" presetClass="entr" presetSubtype="8" fill="hold" grpId="2" nodeType="afterEffect">
                                  <p:stCondLst>
                                    <p:cond delay="0"/>
                                  </p:stCondLst>
                                  <p:iterate>
                                    <p:tmAbs val="0"/>
                                  </p:iterate>
                                  <p:childTnLst>
                                    <p:set>
                                      <p:cBhvr>
                                        <p:cTn id="69" fill="hold"/>
                                        <p:tgtEl>
                                          <p:spTgt spid="321">
                                            <p:txEl>
                                              <p:pRg st="1" end="1"/>
                                            </p:txEl>
                                          </p:spTgt>
                                        </p:tgtEl>
                                        <p:attrNameLst>
                                          <p:attrName>style.visibility</p:attrName>
                                        </p:attrNameLst>
                                      </p:cBhvr>
                                      <p:to>
                                        <p:strVal val="visible"/>
                                      </p:to>
                                    </p:set>
                                    <p:anim calcmode="lin" valueType="num">
                                      <p:cBhvr>
                                        <p:cTn id="70" dur="500" fill="hold"/>
                                        <p:tgtEl>
                                          <p:spTgt spid="321">
                                            <p:txEl>
                                              <p:pRg st="1" end="1"/>
                                            </p:txEl>
                                          </p:spTgt>
                                        </p:tgtEl>
                                        <p:attrNameLst>
                                          <p:attrName>ppt_x</p:attrName>
                                        </p:attrNameLst>
                                      </p:cBhvr>
                                      <p:tavLst>
                                        <p:tav tm="0">
                                          <p:val>
                                            <p:strVal val="0-#ppt_w/2"/>
                                          </p:val>
                                        </p:tav>
                                        <p:tav tm="100000">
                                          <p:val>
                                            <p:strVal val="#ppt_x"/>
                                          </p:val>
                                        </p:tav>
                                      </p:tavLst>
                                    </p:anim>
                                    <p:anim calcmode="lin" valueType="num">
                                      <p:cBhvr>
                                        <p:cTn id="71" dur="500" fill="hold"/>
                                        <p:tgtEl>
                                          <p:spTgt spid="321">
                                            <p:txEl>
                                              <p:pRg st="1" end="1"/>
                                            </p:txEl>
                                          </p:spTgt>
                                        </p:tgtEl>
                                        <p:attrNameLst>
                                          <p:attrName>ppt_y</p:attrName>
                                        </p:attrNameLst>
                                      </p:cBhvr>
                                      <p:tavLst>
                                        <p:tav tm="0">
                                          <p:val>
                                            <p:strVal val="#ppt_y"/>
                                          </p:val>
                                        </p:tav>
                                        <p:tav tm="100000">
                                          <p:val>
                                            <p:strVal val="#ppt_y"/>
                                          </p:val>
                                        </p:tav>
                                      </p:tavLst>
                                    </p:anim>
                                  </p:childTnLst>
                                </p:cTn>
                              </p:par>
                            </p:childTnLst>
                          </p:cTn>
                        </p:par>
                        <p:par>
                          <p:cTn id="72" fill="hold">
                            <p:stCondLst>
                              <p:cond delay="6000"/>
                            </p:stCondLst>
                            <p:childTnLst>
                              <p:par>
                                <p:cTn id="73" presetID="2" presetClass="entr" presetSubtype="8" fill="hold" grpId="2" nodeType="afterEffect">
                                  <p:stCondLst>
                                    <p:cond delay="0"/>
                                  </p:stCondLst>
                                  <p:iterate>
                                    <p:tmAbs val="0"/>
                                  </p:iterate>
                                  <p:childTnLst>
                                    <p:set>
                                      <p:cBhvr>
                                        <p:cTn id="74" fill="hold"/>
                                        <p:tgtEl>
                                          <p:spTgt spid="321">
                                            <p:txEl>
                                              <p:pRg st="2" end="2"/>
                                            </p:txEl>
                                          </p:spTgt>
                                        </p:tgtEl>
                                        <p:attrNameLst>
                                          <p:attrName>style.visibility</p:attrName>
                                        </p:attrNameLst>
                                      </p:cBhvr>
                                      <p:to>
                                        <p:strVal val="visible"/>
                                      </p:to>
                                    </p:set>
                                    <p:anim calcmode="lin" valueType="num">
                                      <p:cBhvr>
                                        <p:cTn id="75" dur="500" fill="hold"/>
                                        <p:tgtEl>
                                          <p:spTgt spid="321">
                                            <p:txEl>
                                              <p:pRg st="2" end="2"/>
                                            </p:txEl>
                                          </p:spTgt>
                                        </p:tgtEl>
                                        <p:attrNameLst>
                                          <p:attrName>ppt_x</p:attrName>
                                        </p:attrNameLst>
                                      </p:cBhvr>
                                      <p:tavLst>
                                        <p:tav tm="0">
                                          <p:val>
                                            <p:strVal val="0-#ppt_w/2"/>
                                          </p:val>
                                        </p:tav>
                                        <p:tav tm="100000">
                                          <p:val>
                                            <p:strVal val="#ppt_x"/>
                                          </p:val>
                                        </p:tav>
                                      </p:tavLst>
                                    </p:anim>
                                    <p:anim calcmode="lin" valueType="num">
                                      <p:cBhvr>
                                        <p:cTn id="76" dur="500" fill="hold"/>
                                        <p:tgtEl>
                                          <p:spTgt spid="321">
                                            <p:txEl>
                                              <p:pRg st="2" end="2"/>
                                            </p:txEl>
                                          </p:spTgt>
                                        </p:tgtEl>
                                        <p:attrNameLst>
                                          <p:attrName>ppt_y</p:attrName>
                                        </p:attrNameLst>
                                      </p:cBhvr>
                                      <p:tavLst>
                                        <p:tav tm="0">
                                          <p:val>
                                            <p:strVal val="#ppt_y"/>
                                          </p:val>
                                        </p:tav>
                                        <p:tav tm="100000">
                                          <p:val>
                                            <p:strVal val="#ppt_y"/>
                                          </p:val>
                                        </p:tav>
                                      </p:tavLst>
                                    </p:anim>
                                  </p:childTnLst>
                                </p:cTn>
                              </p:par>
                            </p:childTnLst>
                          </p:cTn>
                        </p:par>
                        <p:par>
                          <p:cTn id="77" fill="hold">
                            <p:stCondLst>
                              <p:cond delay="6500"/>
                            </p:stCondLst>
                            <p:childTnLst>
                              <p:par>
                                <p:cTn id="78" presetID="2" presetClass="entr" presetSubtype="8" fill="hold" grpId="2" nodeType="afterEffect">
                                  <p:stCondLst>
                                    <p:cond delay="0"/>
                                  </p:stCondLst>
                                  <p:iterate>
                                    <p:tmAbs val="0"/>
                                  </p:iterate>
                                  <p:childTnLst>
                                    <p:set>
                                      <p:cBhvr>
                                        <p:cTn id="79" fill="hold"/>
                                        <p:tgtEl>
                                          <p:spTgt spid="321">
                                            <p:txEl>
                                              <p:pRg st="3" end="3"/>
                                            </p:txEl>
                                          </p:spTgt>
                                        </p:tgtEl>
                                        <p:attrNameLst>
                                          <p:attrName>style.visibility</p:attrName>
                                        </p:attrNameLst>
                                      </p:cBhvr>
                                      <p:to>
                                        <p:strVal val="visible"/>
                                      </p:to>
                                    </p:set>
                                    <p:anim calcmode="lin" valueType="num">
                                      <p:cBhvr>
                                        <p:cTn id="80" dur="500" fill="hold"/>
                                        <p:tgtEl>
                                          <p:spTgt spid="321">
                                            <p:txEl>
                                              <p:pRg st="3" end="3"/>
                                            </p:txEl>
                                          </p:spTgt>
                                        </p:tgtEl>
                                        <p:attrNameLst>
                                          <p:attrName>ppt_x</p:attrName>
                                        </p:attrNameLst>
                                      </p:cBhvr>
                                      <p:tavLst>
                                        <p:tav tm="0">
                                          <p:val>
                                            <p:strVal val="0-#ppt_w/2"/>
                                          </p:val>
                                        </p:tav>
                                        <p:tav tm="100000">
                                          <p:val>
                                            <p:strVal val="#ppt_x"/>
                                          </p:val>
                                        </p:tav>
                                      </p:tavLst>
                                    </p:anim>
                                    <p:anim calcmode="lin" valueType="num">
                                      <p:cBhvr>
                                        <p:cTn id="81" dur="500" fill="hold"/>
                                        <p:tgtEl>
                                          <p:spTgt spid="321">
                                            <p:txEl>
                                              <p:pRg st="3" end="3"/>
                                            </p:txEl>
                                          </p:spTgt>
                                        </p:tgtEl>
                                        <p:attrNameLst>
                                          <p:attrName>ppt_y</p:attrName>
                                        </p:attrNameLst>
                                      </p:cBhvr>
                                      <p:tavLst>
                                        <p:tav tm="0">
                                          <p:val>
                                            <p:strVal val="#ppt_y"/>
                                          </p:val>
                                        </p:tav>
                                        <p:tav tm="100000">
                                          <p:val>
                                            <p:strVal val="#ppt_y"/>
                                          </p:val>
                                        </p:tav>
                                      </p:tavLst>
                                    </p:anim>
                                  </p:childTnLst>
                                </p:cTn>
                              </p:par>
                            </p:childTnLst>
                          </p:cTn>
                        </p:par>
                        <p:par>
                          <p:cTn id="82" fill="hold">
                            <p:stCondLst>
                              <p:cond delay="7000"/>
                            </p:stCondLst>
                            <p:childTnLst>
                              <p:par>
                                <p:cTn id="83" presetID="2" presetClass="entr" presetSubtype="8" fill="hold" grpId="2" nodeType="afterEffect">
                                  <p:stCondLst>
                                    <p:cond delay="0"/>
                                  </p:stCondLst>
                                  <p:iterate>
                                    <p:tmAbs val="0"/>
                                  </p:iterate>
                                  <p:childTnLst>
                                    <p:set>
                                      <p:cBhvr>
                                        <p:cTn id="84" fill="hold"/>
                                        <p:tgtEl>
                                          <p:spTgt spid="321">
                                            <p:txEl>
                                              <p:pRg st="4" end="4"/>
                                            </p:txEl>
                                          </p:spTgt>
                                        </p:tgtEl>
                                        <p:attrNameLst>
                                          <p:attrName>style.visibility</p:attrName>
                                        </p:attrNameLst>
                                      </p:cBhvr>
                                      <p:to>
                                        <p:strVal val="visible"/>
                                      </p:to>
                                    </p:set>
                                    <p:anim calcmode="lin" valueType="num">
                                      <p:cBhvr>
                                        <p:cTn id="85" dur="500" fill="hold"/>
                                        <p:tgtEl>
                                          <p:spTgt spid="321">
                                            <p:txEl>
                                              <p:pRg st="4" end="4"/>
                                            </p:txEl>
                                          </p:spTgt>
                                        </p:tgtEl>
                                        <p:attrNameLst>
                                          <p:attrName>ppt_x</p:attrName>
                                        </p:attrNameLst>
                                      </p:cBhvr>
                                      <p:tavLst>
                                        <p:tav tm="0">
                                          <p:val>
                                            <p:strVal val="0-#ppt_w/2"/>
                                          </p:val>
                                        </p:tav>
                                        <p:tav tm="100000">
                                          <p:val>
                                            <p:strVal val="#ppt_x"/>
                                          </p:val>
                                        </p:tav>
                                      </p:tavLst>
                                    </p:anim>
                                    <p:anim calcmode="lin" valueType="num">
                                      <p:cBhvr>
                                        <p:cTn id="86" dur="500" fill="hold"/>
                                        <p:tgtEl>
                                          <p:spTgt spid="321">
                                            <p:txEl>
                                              <p:pRg st="4" end="4"/>
                                            </p:txEl>
                                          </p:spTgt>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2" presetClass="entr" presetSubtype="8" fill="hold" grpId="2" nodeType="afterEffect">
                                  <p:stCondLst>
                                    <p:cond delay="0"/>
                                  </p:stCondLst>
                                  <p:iterate>
                                    <p:tmAbs val="0"/>
                                  </p:iterate>
                                  <p:childTnLst>
                                    <p:set>
                                      <p:cBhvr>
                                        <p:cTn id="89" fill="hold"/>
                                        <p:tgtEl>
                                          <p:spTgt spid="321">
                                            <p:txEl>
                                              <p:pRg st="5" end="5"/>
                                            </p:txEl>
                                          </p:spTgt>
                                        </p:tgtEl>
                                        <p:attrNameLst>
                                          <p:attrName>style.visibility</p:attrName>
                                        </p:attrNameLst>
                                      </p:cBhvr>
                                      <p:to>
                                        <p:strVal val="visible"/>
                                      </p:to>
                                    </p:set>
                                    <p:anim calcmode="lin" valueType="num">
                                      <p:cBhvr>
                                        <p:cTn id="90" dur="500" fill="hold"/>
                                        <p:tgtEl>
                                          <p:spTgt spid="321">
                                            <p:txEl>
                                              <p:pRg st="5" end="5"/>
                                            </p:txEl>
                                          </p:spTgt>
                                        </p:tgtEl>
                                        <p:attrNameLst>
                                          <p:attrName>ppt_x</p:attrName>
                                        </p:attrNameLst>
                                      </p:cBhvr>
                                      <p:tavLst>
                                        <p:tav tm="0">
                                          <p:val>
                                            <p:strVal val="0-#ppt_w/2"/>
                                          </p:val>
                                        </p:tav>
                                        <p:tav tm="100000">
                                          <p:val>
                                            <p:strVal val="#ppt_x"/>
                                          </p:val>
                                        </p:tav>
                                      </p:tavLst>
                                    </p:anim>
                                    <p:anim calcmode="lin" valueType="num">
                                      <p:cBhvr>
                                        <p:cTn id="91" dur="500" fill="hold"/>
                                        <p:tgtEl>
                                          <p:spTgt spid="321">
                                            <p:txEl>
                                              <p:pRg st="5" end="5"/>
                                            </p:txEl>
                                          </p:spTgt>
                                        </p:tgtEl>
                                        <p:attrNameLst>
                                          <p:attrName>ppt_y</p:attrName>
                                        </p:attrNameLst>
                                      </p:cBhvr>
                                      <p:tavLst>
                                        <p:tav tm="0">
                                          <p:val>
                                            <p:strVal val="#ppt_y"/>
                                          </p:val>
                                        </p:tav>
                                        <p:tav tm="100000">
                                          <p:val>
                                            <p:strVal val="#ppt_y"/>
                                          </p:val>
                                        </p:tav>
                                      </p:tavLst>
                                    </p:anim>
                                  </p:childTnLst>
                                </p:cTn>
                              </p:par>
                            </p:childTnLst>
                          </p:cTn>
                        </p:par>
                        <p:par>
                          <p:cTn id="92" fill="hold">
                            <p:stCondLst>
                              <p:cond delay="8000"/>
                            </p:stCondLst>
                            <p:childTnLst>
                              <p:par>
                                <p:cTn id="93" presetID="2" presetClass="entr" presetSubtype="8" fill="hold" grpId="2" nodeType="afterEffect">
                                  <p:stCondLst>
                                    <p:cond delay="0"/>
                                  </p:stCondLst>
                                  <p:iterate>
                                    <p:tmAbs val="0"/>
                                  </p:iterate>
                                  <p:childTnLst>
                                    <p:set>
                                      <p:cBhvr>
                                        <p:cTn id="94" fill="hold"/>
                                        <p:tgtEl>
                                          <p:spTgt spid="321">
                                            <p:txEl>
                                              <p:pRg st="6" end="6"/>
                                            </p:txEl>
                                          </p:spTgt>
                                        </p:tgtEl>
                                        <p:attrNameLst>
                                          <p:attrName>style.visibility</p:attrName>
                                        </p:attrNameLst>
                                      </p:cBhvr>
                                      <p:to>
                                        <p:strVal val="visible"/>
                                      </p:to>
                                    </p:set>
                                    <p:anim calcmode="lin" valueType="num">
                                      <p:cBhvr>
                                        <p:cTn id="95" dur="500" fill="hold"/>
                                        <p:tgtEl>
                                          <p:spTgt spid="321">
                                            <p:txEl>
                                              <p:pRg st="6" end="6"/>
                                            </p:txEl>
                                          </p:spTgt>
                                        </p:tgtEl>
                                        <p:attrNameLst>
                                          <p:attrName>ppt_x</p:attrName>
                                        </p:attrNameLst>
                                      </p:cBhvr>
                                      <p:tavLst>
                                        <p:tav tm="0">
                                          <p:val>
                                            <p:strVal val="0-#ppt_w/2"/>
                                          </p:val>
                                        </p:tav>
                                        <p:tav tm="100000">
                                          <p:val>
                                            <p:strVal val="#ppt_x"/>
                                          </p:val>
                                        </p:tav>
                                      </p:tavLst>
                                    </p:anim>
                                    <p:anim calcmode="lin" valueType="num">
                                      <p:cBhvr>
                                        <p:cTn id="96" dur="500" fill="hold"/>
                                        <p:tgtEl>
                                          <p:spTgt spid="321">
                                            <p:txEl>
                                              <p:pRg st="6" end="6"/>
                                            </p:txEl>
                                          </p:spTgt>
                                        </p:tgtEl>
                                        <p:attrNameLst>
                                          <p:attrName>ppt_y</p:attrName>
                                        </p:attrNameLst>
                                      </p:cBhvr>
                                      <p:tavLst>
                                        <p:tav tm="0">
                                          <p:val>
                                            <p:strVal val="#ppt_y"/>
                                          </p:val>
                                        </p:tav>
                                        <p:tav tm="100000">
                                          <p:val>
                                            <p:strVal val="#ppt_y"/>
                                          </p:val>
                                        </p:tav>
                                      </p:tavLst>
                                    </p:anim>
                                  </p:childTnLst>
                                </p:cTn>
                              </p:par>
                            </p:childTnLst>
                          </p:cTn>
                        </p:par>
                        <p:par>
                          <p:cTn id="97" fill="hold">
                            <p:stCondLst>
                              <p:cond delay="8500"/>
                            </p:stCondLst>
                            <p:childTnLst>
                              <p:par>
                                <p:cTn id="98" presetID="2" presetClass="entr" presetSubtype="8" fill="hold" grpId="2" nodeType="afterEffect">
                                  <p:stCondLst>
                                    <p:cond delay="0"/>
                                  </p:stCondLst>
                                  <p:iterate>
                                    <p:tmAbs val="0"/>
                                  </p:iterate>
                                  <p:childTnLst>
                                    <p:set>
                                      <p:cBhvr>
                                        <p:cTn id="99" fill="hold"/>
                                        <p:tgtEl>
                                          <p:spTgt spid="321">
                                            <p:txEl>
                                              <p:pRg st="7" end="7"/>
                                            </p:txEl>
                                          </p:spTgt>
                                        </p:tgtEl>
                                        <p:attrNameLst>
                                          <p:attrName>style.visibility</p:attrName>
                                        </p:attrNameLst>
                                      </p:cBhvr>
                                      <p:to>
                                        <p:strVal val="visible"/>
                                      </p:to>
                                    </p:set>
                                    <p:anim calcmode="lin" valueType="num">
                                      <p:cBhvr>
                                        <p:cTn id="100" dur="500" fill="hold"/>
                                        <p:tgtEl>
                                          <p:spTgt spid="321">
                                            <p:txEl>
                                              <p:pRg st="7" end="7"/>
                                            </p:txEl>
                                          </p:spTgt>
                                        </p:tgtEl>
                                        <p:attrNameLst>
                                          <p:attrName>ppt_x</p:attrName>
                                        </p:attrNameLst>
                                      </p:cBhvr>
                                      <p:tavLst>
                                        <p:tav tm="0">
                                          <p:val>
                                            <p:strVal val="0-#ppt_w/2"/>
                                          </p:val>
                                        </p:tav>
                                        <p:tav tm="100000">
                                          <p:val>
                                            <p:strVal val="#ppt_x"/>
                                          </p:val>
                                        </p:tav>
                                      </p:tavLst>
                                    </p:anim>
                                    <p:anim calcmode="lin" valueType="num">
                                      <p:cBhvr>
                                        <p:cTn id="101" dur="500" fill="hold"/>
                                        <p:tgtEl>
                                          <p:spTgt spid="321">
                                            <p:txEl>
                                              <p:pRg st="7" end="7"/>
                                            </p:txEl>
                                          </p:spTgt>
                                        </p:tgtEl>
                                        <p:attrNameLst>
                                          <p:attrName>ppt_y</p:attrName>
                                        </p:attrNameLst>
                                      </p:cBhvr>
                                      <p:tavLst>
                                        <p:tav tm="0">
                                          <p:val>
                                            <p:strVal val="#ppt_y"/>
                                          </p:val>
                                        </p:tav>
                                        <p:tav tm="100000">
                                          <p:val>
                                            <p:strVal val="#ppt_y"/>
                                          </p:val>
                                        </p:tav>
                                      </p:tavLst>
                                    </p:anim>
                                  </p:childTnLst>
                                </p:cTn>
                              </p:par>
                            </p:childTnLst>
                          </p:cTn>
                        </p:par>
                        <p:par>
                          <p:cTn id="102" fill="hold">
                            <p:stCondLst>
                              <p:cond delay="9000"/>
                            </p:stCondLst>
                            <p:childTnLst>
                              <p:par>
                                <p:cTn id="103" presetID="2" presetClass="entr" presetSubtype="8" fill="hold" grpId="2" nodeType="afterEffect">
                                  <p:stCondLst>
                                    <p:cond delay="0"/>
                                  </p:stCondLst>
                                  <p:iterate>
                                    <p:tmAbs val="0"/>
                                  </p:iterate>
                                  <p:childTnLst>
                                    <p:set>
                                      <p:cBhvr>
                                        <p:cTn id="104" fill="hold"/>
                                        <p:tgtEl>
                                          <p:spTgt spid="321">
                                            <p:txEl>
                                              <p:pRg st="8" end="8"/>
                                            </p:txEl>
                                          </p:spTgt>
                                        </p:tgtEl>
                                        <p:attrNameLst>
                                          <p:attrName>style.visibility</p:attrName>
                                        </p:attrNameLst>
                                      </p:cBhvr>
                                      <p:to>
                                        <p:strVal val="visible"/>
                                      </p:to>
                                    </p:set>
                                    <p:anim calcmode="lin" valueType="num">
                                      <p:cBhvr>
                                        <p:cTn id="105" dur="500" fill="hold"/>
                                        <p:tgtEl>
                                          <p:spTgt spid="321">
                                            <p:txEl>
                                              <p:pRg st="8" end="8"/>
                                            </p:txEl>
                                          </p:spTgt>
                                        </p:tgtEl>
                                        <p:attrNameLst>
                                          <p:attrName>ppt_x</p:attrName>
                                        </p:attrNameLst>
                                      </p:cBhvr>
                                      <p:tavLst>
                                        <p:tav tm="0">
                                          <p:val>
                                            <p:strVal val="0-#ppt_w/2"/>
                                          </p:val>
                                        </p:tav>
                                        <p:tav tm="100000">
                                          <p:val>
                                            <p:strVal val="#ppt_x"/>
                                          </p:val>
                                        </p:tav>
                                      </p:tavLst>
                                    </p:anim>
                                    <p:anim calcmode="lin" valueType="num">
                                      <p:cBhvr>
                                        <p:cTn id="106" dur="500" fill="hold"/>
                                        <p:tgtEl>
                                          <p:spTgt spid="321">
                                            <p:txEl>
                                              <p:pRg st="8" end="8"/>
                                            </p:txEl>
                                          </p:spTgt>
                                        </p:tgtEl>
                                        <p:attrNameLst>
                                          <p:attrName>ppt_y</p:attrName>
                                        </p:attrNameLst>
                                      </p:cBhvr>
                                      <p:tavLst>
                                        <p:tav tm="0">
                                          <p:val>
                                            <p:strVal val="#ppt_y"/>
                                          </p:val>
                                        </p:tav>
                                        <p:tav tm="100000">
                                          <p:val>
                                            <p:strVal val="#ppt_y"/>
                                          </p:val>
                                        </p:tav>
                                      </p:tavLst>
                                    </p:anim>
                                  </p:childTnLst>
                                </p:cTn>
                              </p:par>
                            </p:childTnLst>
                          </p:cTn>
                        </p:par>
                        <p:par>
                          <p:cTn id="107" fill="hold">
                            <p:stCondLst>
                              <p:cond delay="9500"/>
                            </p:stCondLst>
                            <p:childTnLst>
                              <p:par>
                                <p:cTn id="108" presetID="2" presetClass="entr" presetSubtype="8" fill="hold" grpId="2" nodeType="afterEffect">
                                  <p:stCondLst>
                                    <p:cond delay="0"/>
                                  </p:stCondLst>
                                  <p:iterate>
                                    <p:tmAbs val="0"/>
                                  </p:iterate>
                                  <p:childTnLst>
                                    <p:set>
                                      <p:cBhvr>
                                        <p:cTn id="109" fill="hold"/>
                                        <p:tgtEl>
                                          <p:spTgt spid="321">
                                            <p:txEl>
                                              <p:pRg st="9" end="9"/>
                                            </p:txEl>
                                          </p:spTgt>
                                        </p:tgtEl>
                                        <p:attrNameLst>
                                          <p:attrName>style.visibility</p:attrName>
                                        </p:attrNameLst>
                                      </p:cBhvr>
                                      <p:to>
                                        <p:strVal val="visible"/>
                                      </p:to>
                                    </p:set>
                                    <p:anim calcmode="lin" valueType="num">
                                      <p:cBhvr>
                                        <p:cTn id="110" dur="500" fill="hold"/>
                                        <p:tgtEl>
                                          <p:spTgt spid="321">
                                            <p:txEl>
                                              <p:pRg st="9" end="9"/>
                                            </p:txEl>
                                          </p:spTgt>
                                        </p:tgtEl>
                                        <p:attrNameLst>
                                          <p:attrName>ppt_x</p:attrName>
                                        </p:attrNameLst>
                                      </p:cBhvr>
                                      <p:tavLst>
                                        <p:tav tm="0">
                                          <p:val>
                                            <p:strVal val="0-#ppt_w/2"/>
                                          </p:val>
                                        </p:tav>
                                        <p:tav tm="100000">
                                          <p:val>
                                            <p:strVal val="#ppt_x"/>
                                          </p:val>
                                        </p:tav>
                                      </p:tavLst>
                                    </p:anim>
                                    <p:anim calcmode="lin" valueType="num">
                                      <p:cBhvr>
                                        <p:cTn id="111" dur="500" fill="hold"/>
                                        <p:tgtEl>
                                          <p:spTgt spid="321">
                                            <p:txEl>
                                              <p:pRg st="9" end="9"/>
                                            </p:txEl>
                                          </p:spTgt>
                                        </p:tgtEl>
                                        <p:attrNameLst>
                                          <p:attrName>ppt_y</p:attrName>
                                        </p:attrNameLst>
                                      </p:cBhvr>
                                      <p:tavLst>
                                        <p:tav tm="0">
                                          <p:val>
                                            <p:strVal val="#ppt_y"/>
                                          </p:val>
                                        </p:tav>
                                        <p:tav tm="100000">
                                          <p:val>
                                            <p:strVal val="#ppt_y"/>
                                          </p:val>
                                        </p:tav>
                                      </p:tavLst>
                                    </p:anim>
                                  </p:childTnLst>
                                </p:cTn>
                              </p:par>
                            </p:childTnLst>
                          </p:cTn>
                        </p:par>
                        <p:par>
                          <p:cTn id="112" fill="hold">
                            <p:stCondLst>
                              <p:cond delay="10000"/>
                            </p:stCondLst>
                            <p:childTnLst>
                              <p:par>
                                <p:cTn id="113" presetID="2" presetClass="entr" presetSubtype="8" fill="hold" grpId="3" nodeType="afterEffect">
                                  <p:stCondLst>
                                    <p:cond delay="0"/>
                                  </p:stCondLst>
                                  <p:iterate>
                                    <p:tmAbs val="0"/>
                                  </p:iterate>
                                  <p:childTnLst>
                                    <p:set>
                                      <p:cBhvr>
                                        <p:cTn id="114" fill="hold"/>
                                        <p:tgtEl>
                                          <p:spTgt spid="322">
                                            <p:bg/>
                                          </p:spTgt>
                                        </p:tgtEl>
                                        <p:attrNameLst>
                                          <p:attrName>style.visibility</p:attrName>
                                        </p:attrNameLst>
                                      </p:cBhvr>
                                      <p:to>
                                        <p:strVal val="visible"/>
                                      </p:to>
                                    </p:set>
                                    <p:anim calcmode="lin" valueType="num">
                                      <p:cBhvr>
                                        <p:cTn id="115" dur="500" fill="hold"/>
                                        <p:tgtEl>
                                          <p:spTgt spid="322">
                                            <p:bg/>
                                          </p:spTgt>
                                        </p:tgtEl>
                                        <p:attrNameLst>
                                          <p:attrName>ppt_x</p:attrName>
                                        </p:attrNameLst>
                                      </p:cBhvr>
                                      <p:tavLst>
                                        <p:tav tm="0">
                                          <p:val>
                                            <p:strVal val="0-#ppt_w/2"/>
                                          </p:val>
                                        </p:tav>
                                        <p:tav tm="100000">
                                          <p:val>
                                            <p:strVal val="#ppt_x"/>
                                          </p:val>
                                        </p:tav>
                                      </p:tavLst>
                                    </p:anim>
                                    <p:anim calcmode="lin" valueType="num">
                                      <p:cBhvr>
                                        <p:cTn id="116" dur="500" fill="hold"/>
                                        <p:tgtEl>
                                          <p:spTgt spid="322">
                                            <p:bg/>
                                          </p:spTgt>
                                        </p:tgtEl>
                                        <p:attrNameLst>
                                          <p:attrName>ppt_y</p:attrName>
                                        </p:attrNameLst>
                                      </p:cBhvr>
                                      <p:tavLst>
                                        <p:tav tm="0">
                                          <p:val>
                                            <p:strVal val="#ppt_y"/>
                                          </p:val>
                                        </p:tav>
                                        <p:tav tm="100000">
                                          <p:val>
                                            <p:strVal val="#ppt_y"/>
                                          </p:val>
                                        </p:tav>
                                      </p:tavLst>
                                    </p:anim>
                                  </p:childTnLst>
                                </p:cTn>
                              </p:par>
                              <p:par>
                                <p:cTn id="117" presetID="2" presetClass="entr" presetSubtype="8" fill="hold" grpId="3" nodeType="withEffect">
                                  <p:stCondLst>
                                    <p:cond delay="0"/>
                                  </p:stCondLst>
                                  <p:iterate>
                                    <p:tmAbs val="0"/>
                                  </p:iterate>
                                  <p:childTnLst>
                                    <p:set>
                                      <p:cBhvr>
                                        <p:cTn id="118" fill="hold"/>
                                        <p:tgtEl>
                                          <p:spTgt spid="322">
                                            <p:txEl>
                                              <p:pRg st="0" end="0"/>
                                            </p:txEl>
                                          </p:spTgt>
                                        </p:tgtEl>
                                        <p:attrNameLst>
                                          <p:attrName>style.visibility</p:attrName>
                                        </p:attrNameLst>
                                      </p:cBhvr>
                                      <p:to>
                                        <p:strVal val="visible"/>
                                      </p:to>
                                    </p:set>
                                    <p:anim calcmode="lin" valueType="num">
                                      <p:cBhvr>
                                        <p:cTn id="119" dur="500" fill="hold"/>
                                        <p:tgtEl>
                                          <p:spTgt spid="322">
                                            <p:txEl>
                                              <p:pRg st="0" end="0"/>
                                            </p:txEl>
                                          </p:spTgt>
                                        </p:tgtEl>
                                        <p:attrNameLst>
                                          <p:attrName>ppt_x</p:attrName>
                                        </p:attrNameLst>
                                      </p:cBhvr>
                                      <p:tavLst>
                                        <p:tav tm="0">
                                          <p:val>
                                            <p:strVal val="0-#ppt_w/2"/>
                                          </p:val>
                                        </p:tav>
                                        <p:tav tm="100000">
                                          <p:val>
                                            <p:strVal val="#ppt_x"/>
                                          </p:val>
                                        </p:tav>
                                      </p:tavLst>
                                    </p:anim>
                                    <p:anim calcmode="lin" valueType="num">
                                      <p:cBhvr>
                                        <p:cTn id="120" dur="500" fill="hold"/>
                                        <p:tgtEl>
                                          <p:spTgt spid="322">
                                            <p:txEl>
                                              <p:pRg st="0" end="0"/>
                                            </p:txEl>
                                          </p:spTgt>
                                        </p:tgtEl>
                                        <p:attrNameLst>
                                          <p:attrName>ppt_y</p:attrName>
                                        </p:attrNameLst>
                                      </p:cBhvr>
                                      <p:tavLst>
                                        <p:tav tm="0">
                                          <p:val>
                                            <p:strVal val="#ppt_y"/>
                                          </p:val>
                                        </p:tav>
                                        <p:tav tm="100000">
                                          <p:val>
                                            <p:strVal val="#ppt_y"/>
                                          </p:val>
                                        </p:tav>
                                      </p:tavLst>
                                    </p:anim>
                                  </p:childTnLst>
                                </p:cTn>
                              </p:par>
                            </p:childTnLst>
                          </p:cTn>
                        </p:par>
                        <p:par>
                          <p:cTn id="121" fill="hold">
                            <p:stCondLst>
                              <p:cond delay="10500"/>
                            </p:stCondLst>
                            <p:childTnLst>
                              <p:par>
                                <p:cTn id="122" presetID="2" presetClass="entr" presetSubtype="8" fill="hold" grpId="3" nodeType="afterEffect">
                                  <p:stCondLst>
                                    <p:cond delay="0"/>
                                  </p:stCondLst>
                                  <p:iterate>
                                    <p:tmAbs val="0"/>
                                  </p:iterate>
                                  <p:childTnLst>
                                    <p:set>
                                      <p:cBhvr>
                                        <p:cTn id="123" fill="hold"/>
                                        <p:tgtEl>
                                          <p:spTgt spid="322">
                                            <p:txEl>
                                              <p:pRg st="1" end="1"/>
                                            </p:txEl>
                                          </p:spTgt>
                                        </p:tgtEl>
                                        <p:attrNameLst>
                                          <p:attrName>style.visibility</p:attrName>
                                        </p:attrNameLst>
                                      </p:cBhvr>
                                      <p:to>
                                        <p:strVal val="visible"/>
                                      </p:to>
                                    </p:set>
                                    <p:anim calcmode="lin" valueType="num">
                                      <p:cBhvr>
                                        <p:cTn id="124" dur="500" fill="hold"/>
                                        <p:tgtEl>
                                          <p:spTgt spid="322">
                                            <p:txEl>
                                              <p:pRg st="1" end="1"/>
                                            </p:txEl>
                                          </p:spTgt>
                                        </p:tgtEl>
                                        <p:attrNameLst>
                                          <p:attrName>ppt_x</p:attrName>
                                        </p:attrNameLst>
                                      </p:cBhvr>
                                      <p:tavLst>
                                        <p:tav tm="0">
                                          <p:val>
                                            <p:strVal val="0-#ppt_w/2"/>
                                          </p:val>
                                        </p:tav>
                                        <p:tav tm="100000">
                                          <p:val>
                                            <p:strVal val="#ppt_x"/>
                                          </p:val>
                                        </p:tav>
                                      </p:tavLst>
                                    </p:anim>
                                    <p:anim calcmode="lin" valueType="num">
                                      <p:cBhvr>
                                        <p:cTn id="125" dur="500" fill="hold"/>
                                        <p:tgtEl>
                                          <p:spTgt spid="322">
                                            <p:txEl>
                                              <p:pRg st="1" end="1"/>
                                            </p:txEl>
                                          </p:spTgt>
                                        </p:tgtEl>
                                        <p:attrNameLst>
                                          <p:attrName>ppt_y</p:attrName>
                                        </p:attrNameLst>
                                      </p:cBhvr>
                                      <p:tavLst>
                                        <p:tav tm="0">
                                          <p:val>
                                            <p:strVal val="#ppt_y"/>
                                          </p:val>
                                        </p:tav>
                                        <p:tav tm="100000">
                                          <p:val>
                                            <p:strVal val="#ppt_y"/>
                                          </p:val>
                                        </p:tav>
                                      </p:tavLst>
                                    </p:anim>
                                  </p:childTnLst>
                                </p:cTn>
                              </p:par>
                            </p:childTnLst>
                          </p:cTn>
                        </p:par>
                        <p:par>
                          <p:cTn id="126" fill="hold">
                            <p:stCondLst>
                              <p:cond delay="11000"/>
                            </p:stCondLst>
                            <p:childTnLst>
                              <p:par>
                                <p:cTn id="127" presetID="2" presetClass="entr" presetSubtype="8" fill="hold" grpId="3" nodeType="afterEffect">
                                  <p:stCondLst>
                                    <p:cond delay="0"/>
                                  </p:stCondLst>
                                  <p:iterate>
                                    <p:tmAbs val="0"/>
                                  </p:iterate>
                                  <p:childTnLst>
                                    <p:set>
                                      <p:cBhvr>
                                        <p:cTn id="128" fill="hold"/>
                                        <p:tgtEl>
                                          <p:spTgt spid="322">
                                            <p:txEl>
                                              <p:pRg st="2" end="2"/>
                                            </p:txEl>
                                          </p:spTgt>
                                        </p:tgtEl>
                                        <p:attrNameLst>
                                          <p:attrName>style.visibility</p:attrName>
                                        </p:attrNameLst>
                                      </p:cBhvr>
                                      <p:to>
                                        <p:strVal val="visible"/>
                                      </p:to>
                                    </p:set>
                                    <p:anim calcmode="lin" valueType="num">
                                      <p:cBhvr>
                                        <p:cTn id="129" dur="500" fill="hold"/>
                                        <p:tgtEl>
                                          <p:spTgt spid="322">
                                            <p:txEl>
                                              <p:pRg st="2" end="2"/>
                                            </p:txEl>
                                          </p:spTgt>
                                        </p:tgtEl>
                                        <p:attrNameLst>
                                          <p:attrName>ppt_x</p:attrName>
                                        </p:attrNameLst>
                                      </p:cBhvr>
                                      <p:tavLst>
                                        <p:tav tm="0">
                                          <p:val>
                                            <p:strVal val="0-#ppt_w/2"/>
                                          </p:val>
                                        </p:tav>
                                        <p:tav tm="100000">
                                          <p:val>
                                            <p:strVal val="#ppt_x"/>
                                          </p:val>
                                        </p:tav>
                                      </p:tavLst>
                                    </p:anim>
                                    <p:anim calcmode="lin" valueType="num">
                                      <p:cBhvr>
                                        <p:cTn id="130" dur="500" fill="hold"/>
                                        <p:tgtEl>
                                          <p:spTgt spid="322">
                                            <p:txEl>
                                              <p:pRg st="2" end="2"/>
                                            </p:txEl>
                                          </p:spTgt>
                                        </p:tgtEl>
                                        <p:attrNameLst>
                                          <p:attrName>ppt_y</p:attrName>
                                        </p:attrNameLst>
                                      </p:cBhvr>
                                      <p:tavLst>
                                        <p:tav tm="0">
                                          <p:val>
                                            <p:strVal val="#ppt_y"/>
                                          </p:val>
                                        </p:tav>
                                        <p:tav tm="100000">
                                          <p:val>
                                            <p:strVal val="#ppt_y"/>
                                          </p:val>
                                        </p:tav>
                                      </p:tavLst>
                                    </p:anim>
                                  </p:childTnLst>
                                </p:cTn>
                              </p:par>
                            </p:childTnLst>
                          </p:cTn>
                        </p:par>
                        <p:par>
                          <p:cTn id="131" fill="hold">
                            <p:stCondLst>
                              <p:cond delay="11500"/>
                            </p:stCondLst>
                            <p:childTnLst>
                              <p:par>
                                <p:cTn id="132" presetID="2" presetClass="entr" presetSubtype="8" fill="hold" grpId="3" nodeType="afterEffect">
                                  <p:stCondLst>
                                    <p:cond delay="0"/>
                                  </p:stCondLst>
                                  <p:iterate>
                                    <p:tmAbs val="0"/>
                                  </p:iterate>
                                  <p:childTnLst>
                                    <p:set>
                                      <p:cBhvr>
                                        <p:cTn id="133" fill="hold"/>
                                        <p:tgtEl>
                                          <p:spTgt spid="322">
                                            <p:txEl>
                                              <p:pRg st="3" end="3"/>
                                            </p:txEl>
                                          </p:spTgt>
                                        </p:tgtEl>
                                        <p:attrNameLst>
                                          <p:attrName>style.visibility</p:attrName>
                                        </p:attrNameLst>
                                      </p:cBhvr>
                                      <p:to>
                                        <p:strVal val="visible"/>
                                      </p:to>
                                    </p:set>
                                    <p:anim calcmode="lin" valueType="num">
                                      <p:cBhvr>
                                        <p:cTn id="134" dur="500" fill="hold"/>
                                        <p:tgtEl>
                                          <p:spTgt spid="322">
                                            <p:txEl>
                                              <p:pRg st="3" end="3"/>
                                            </p:txEl>
                                          </p:spTgt>
                                        </p:tgtEl>
                                        <p:attrNameLst>
                                          <p:attrName>ppt_x</p:attrName>
                                        </p:attrNameLst>
                                      </p:cBhvr>
                                      <p:tavLst>
                                        <p:tav tm="0">
                                          <p:val>
                                            <p:strVal val="0-#ppt_w/2"/>
                                          </p:val>
                                        </p:tav>
                                        <p:tav tm="100000">
                                          <p:val>
                                            <p:strVal val="#ppt_x"/>
                                          </p:val>
                                        </p:tav>
                                      </p:tavLst>
                                    </p:anim>
                                    <p:anim calcmode="lin" valueType="num">
                                      <p:cBhvr>
                                        <p:cTn id="135" dur="500" fill="hold"/>
                                        <p:tgtEl>
                                          <p:spTgt spid="322">
                                            <p:txEl>
                                              <p:pRg st="3" end="3"/>
                                            </p:txEl>
                                          </p:spTgt>
                                        </p:tgtEl>
                                        <p:attrNameLst>
                                          <p:attrName>ppt_y</p:attrName>
                                        </p:attrNameLst>
                                      </p:cBhvr>
                                      <p:tavLst>
                                        <p:tav tm="0">
                                          <p:val>
                                            <p:strVal val="#ppt_y"/>
                                          </p:val>
                                        </p:tav>
                                        <p:tav tm="100000">
                                          <p:val>
                                            <p:strVal val="#ppt_y"/>
                                          </p:val>
                                        </p:tav>
                                      </p:tavLst>
                                    </p:anim>
                                  </p:childTnLst>
                                </p:cTn>
                              </p:par>
                            </p:childTnLst>
                          </p:cTn>
                        </p:par>
                        <p:par>
                          <p:cTn id="136" fill="hold">
                            <p:stCondLst>
                              <p:cond delay="12000"/>
                            </p:stCondLst>
                            <p:childTnLst>
                              <p:par>
                                <p:cTn id="137" presetID="2" presetClass="entr" presetSubtype="8" fill="hold" grpId="3" nodeType="afterEffect">
                                  <p:stCondLst>
                                    <p:cond delay="0"/>
                                  </p:stCondLst>
                                  <p:iterate>
                                    <p:tmAbs val="0"/>
                                  </p:iterate>
                                  <p:childTnLst>
                                    <p:set>
                                      <p:cBhvr>
                                        <p:cTn id="138" fill="hold"/>
                                        <p:tgtEl>
                                          <p:spTgt spid="322">
                                            <p:txEl>
                                              <p:pRg st="4" end="4"/>
                                            </p:txEl>
                                          </p:spTgt>
                                        </p:tgtEl>
                                        <p:attrNameLst>
                                          <p:attrName>style.visibility</p:attrName>
                                        </p:attrNameLst>
                                      </p:cBhvr>
                                      <p:to>
                                        <p:strVal val="visible"/>
                                      </p:to>
                                    </p:set>
                                    <p:anim calcmode="lin" valueType="num">
                                      <p:cBhvr>
                                        <p:cTn id="139" dur="500" fill="hold"/>
                                        <p:tgtEl>
                                          <p:spTgt spid="322">
                                            <p:txEl>
                                              <p:pRg st="4" end="4"/>
                                            </p:txEl>
                                          </p:spTgt>
                                        </p:tgtEl>
                                        <p:attrNameLst>
                                          <p:attrName>ppt_x</p:attrName>
                                        </p:attrNameLst>
                                      </p:cBhvr>
                                      <p:tavLst>
                                        <p:tav tm="0">
                                          <p:val>
                                            <p:strVal val="0-#ppt_w/2"/>
                                          </p:val>
                                        </p:tav>
                                        <p:tav tm="100000">
                                          <p:val>
                                            <p:strVal val="#ppt_x"/>
                                          </p:val>
                                        </p:tav>
                                      </p:tavLst>
                                    </p:anim>
                                    <p:anim calcmode="lin" valueType="num">
                                      <p:cBhvr>
                                        <p:cTn id="140" dur="500" fill="hold"/>
                                        <p:tgtEl>
                                          <p:spTgt spid="322">
                                            <p:txEl>
                                              <p:pRg st="4" end="4"/>
                                            </p:txEl>
                                          </p:spTgt>
                                        </p:tgtEl>
                                        <p:attrNameLst>
                                          <p:attrName>ppt_y</p:attrName>
                                        </p:attrNameLst>
                                      </p:cBhvr>
                                      <p:tavLst>
                                        <p:tav tm="0">
                                          <p:val>
                                            <p:strVal val="#ppt_y"/>
                                          </p:val>
                                        </p:tav>
                                        <p:tav tm="100000">
                                          <p:val>
                                            <p:strVal val="#ppt_y"/>
                                          </p:val>
                                        </p:tav>
                                      </p:tavLst>
                                    </p:anim>
                                  </p:childTnLst>
                                </p:cTn>
                              </p:par>
                            </p:childTnLst>
                          </p:cTn>
                        </p:par>
                        <p:par>
                          <p:cTn id="141" fill="hold">
                            <p:stCondLst>
                              <p:cond delay="12500"/>
                            </p:stCondLst>
                            <p:childTnLst>
                              <p:par>
                                <p:cTn id="142" presetID="2" presetClass="entr" presetSubtype="8" fill="hold" grpId="3" nodeType="afterEffect">
                                  <p:stCondLst>
                                    <p:cond delay="0"/>
                                  </p:stCondLst>
                                  <p:iterate>
                                    <p:tmAbs val="0"/>
                                  </p:iterate>
                                  <p:childTnLst>
                                    <p:set>
                                      <p:cBhvr>
                                        <p:cTn id="143" fill="hold"/>
                                        <p:tgtEl>
                                          <p:spTgt spid="322">
                                            <p:txEl>
                                              <p:pRg st="5" end="5"/>
                                            </p:txEl>
                                          </p:spTgt>
                                        </p:tgtEl>
                                        <p:attrNameLst>
                                          <p:attrName>style.visibility</p:attrName>
                                        </p:attrNameLst>
                                      </p:cBhvr>
                                      <p:to>
                                        <p:strVal val="visible"/>
                                      </p:to>
                                    </p:set>
                                    <p:anim calcmode="lin" valueType="num">
                                      <p:cBhvr>
                                        <p:cTn id="144" dur="500" fill="hold"/>
                                        <p:tgtEl>
                                          <p:spTgt spid="322">
                                            <p:txEl>
                                              <p:pRg st="5" end="5"/>
                                            </p:txEl>
                                          </p:spTgt>
                                        </p:tgtEl>
                                        <p:attrNameLst>
                                          <p:attrName>ppt_x</p:attrName>
                                        </p:attrNameLst>
                                      </p:cBhvr>
                                      <p:tavLst>
                                        <p:tav tm="0">
                                          <p:val>
                                            <p:strVal val="0-#ppt_w/2"/>
                                          </p:val>
                                        </p:tav>
                                        <p:tav tm="100000">
                                          <p:val>
                                            <p:strVal val="#ppt_x"/>
                                          </p:val>
                                        </p:tav>
                                      </p:tavLst>
                                    </p:anim>
                                    <p:anim calcmode="lin" valueType="num">
                                      <p:cBhvr>
                                        <p:cTn id="145" dur="500" fill="hold"/>
                                        <p:tgtEl>
                                          <p:spTgt spid="322">
                                            <p:txEl>
                                              <p:pRg st="5" end="5"/>
                                            </p:txEl>
                                          </p:spTgt>
                                        </p:tgtEl>
                                        <p:attrNameLst>
                                          <p:attrName>ppt_y</p:attrName>
                                        </p:attrNameLst>
                                      </p:cBhvr>
                                      <p:tavLst>
                                        <p:tav tm="0">
                                          <p:val>
                                            <p:strVal val="#ppt_y"/>
                                          </p:val>
                                        </p:tav>
                                        <p:tav tm="100000">
                                          <p:val>
                                            <p:strVal val="#ppt_y"/>
                                          </p:val>
                                        </p:tav>
                                      </p:tavLst>
                                    </p:anim>
                                  </p:childTnLst>
                                </p:cTn>
                              </p:par>
                            </p:childTnLst>
                          </p:cTn>
                        </p:par>
                        <p:par>
                          <p:cTn id="146" fill="hold">
                            <p:stCondLst>
                              <p:cond delay="13000"/>
                            </p:stCondLst>
                            <p:childTnLst>
                              <p:par>
                                <p:cTn id="147" presetID="2" presetClass="entr" presetSubtype="8" fill="hold" grpId="3" nodeType="afterEffect">
                                  <p:stCondLst>
                                    <p:cond delay="0"/>
                                  </p:stCondLst>
                                  <p:iterate>
                                    <p:tmAbs val="0"/>
                                  </p:iterate>
                                  <p:childTnLst>
                                    <p:set>
                                      <p:cBhvr>
                                        <p:cTn id="148" fill="hold"/>
                                        <p:tgtEl>
                                          <p:spTgt spid="322">
                                            <p:txEl>
                                              <p:pRg st="6" end="6"/>
                                            </p:txEl>
                                          </p:spTgt>
                                        </p:tgtEl>
                                        <p:attrNameLst>
                                          <p:attrName>style.visibility</p:attrName>
                                        </p:attrNameLst>
                                      </p:cBhvr>
                                      <p:to>
                                        <p:strVal val="visible"/>
                                      </p:to>
                                    </p:set>
                                    <p:anim calcmode="lin" valueType="num">
                                      <p:cBhvr>
                                        <p:cTn id="149" dur="500" fill="hold"/>
                                        <p:tgtEl>
                                          <p:spTgt spid="322">
                                            <p:txEl>
                                              <p:pRg st="6" end="6"/>
                                            </p:txEl>
                                          </p:spTgt>
                                        </p:tgtEl>
                                        <p:attrNameLst>
                                          <p:attrName>ppt_x</p:attrName>
                                        </p:attrNameLst>
                                      </p:cBhvr>
                                      <p:tavLst>
                                        <p:tav tm="0">
                                          <p:val>
                                            <p:strVal val="0-#ppt_w/2"/>
                                          </p:val>
                                        </p:tav>
                                        <p:tav tm="100000">
                                          <p:val>
                                            <p:strVal val="#ppt_x"/>
                                          </p:val>
                                        </p:tav>
                                      </p:tavLst>
                                    </p:anim>
                                    <p:anim calcmode="lin" valueType="num">
                                      <p:cBhvr>
                                        <p:cTn id="150" dur="500" fill="hold"/>
                                        <p:tgtEl>
                                          <p:spTgt spid="322">
                                            <p:txEl>
                                              <p:pRg st="6" end="6"/>
                                            </p:txEl>
                                          </p:spTgt>
                                        </p:tgtEl>
                                        <p:attrNameLst>
                                          <p:attrName>ppt_y</p:attrName>
                                        </p:attrNameLst>
                                      </p:cBhvr>
                                      <p:tavLst>
                                        <p:tav tm="0">
                                          <p:val>
                                            <p:strVal val="#ppt_y"/>
                                          </p:val>
                                        </p:tav>
                                        <p:tav tm="100000">
                                          <p:val>
                                            <p:strVal val="#ppt_y"/>
                                          </p:val>
                                        </p:tav>
                                      </p:tavLst>
                                    </p:anim>
                                  </p:childTnLst>
                                </p:cTn>
                              </p:par>
                            </p:childTnLst>
                          </p:cTn>
                        </p:par>
                        <p:par>
                          <p:cTn id="151" fill="hold">
                            <p:stCondLst>
                              <p:cond delay="13500"/>
                            </p:stCondLst>
                            <p:childTnLst>
                              <p:par>
                                <p:cTn id="152" presetID="2" presetClass="entr" presetSubtype="8" fill="hold" grpId="3" nodeType="afterEffect">
                                  <p:stCondLst>
                                    <p:cond delay="0"/>
                                  </p:stCondLst>
                                  <p:iterate>
                                    <p:tmAbs val="0"/>
                                  </p:iterate>
                                  <p:childTnLst>
                                    <p:set>
                                      <p:cBhvr>
                                        <p:cTn id="153" fill="hold"/>
                                        <p:tgtEl>
                                          <p:spTgt spid="322">
                                            <p:txEl>
                                              <p:pRg st="7" end="7"/>
                                            </p:txEl>
                                          </p:spTgt>
                                        </p:tgtEl>
                                        <p:attrNameLst>
                                          <p:attrName>style.visibility</p:attrName>
                                        </p:attrNameLst>
                                      </p:cBhvr>
                                      <p:to>
                                        <p:strVal val="visible"/>
                                      </p:to>
                                    </p:set>
                                    <p:anim calcmode="lin" valueType="num">
                                      <p:cBhvr>
                                        <p:cTn id="154" dur="500" fill="hold"/>
                                        <p:tgtEl>
                                          <p:spTgt spid="322">
                                            <p:txEl>
                                              <p:pRg st="7" end="7"/>
                                            </p:txEl>
                                          </p:spTgt>
                                        </p:tgtEl>
                                        <p:attrNameLst>
                                          <p:attrName>ppt_x</p:attrName>
                                        </p:attrNameLst>
                                      </p:cBhvr>
                                      <p:tavLst>
                                        <p:tav tm="0">
                                          <p:val>
                                            <p:strVal val="0-#ppt_w/2"/>
                                          </p:val>
                                        </p:tav>
                                        <p:tav tm="100000">
                                          <p:val>
                                            <p:strVal val="#ppt_x"/>
                                          </p:val>
                                        </p:tav>
                                      </p:tavLst>
                                    </p:anim>
                                    <p:anim calcmode="lin" valueType="num">
                                      <p:cBhvr>
                                        <p:cTn id="155" dur="500" fill="hold"/>
                                        <p:tgtEl>
                                          <p:spTgt spid="322">
                                            <p:txEl>
                                              <p:pRg st="7" end="7"/>
                                            </p:txEl>
                                          </p:spTgt>
                                        </p:tgtEl>
                                        <p:attrNameLst>
                                          <p:attrName>ppt_y</p:attrName>
                                        </p:attrNameLst>
                                      </p:cBhvr>
                                      <p:tavLst>
                                        <p:tav tm="0">
                                          <p:val>
                                            <p:strVal val="#ppt_y"/>
                                          </p:val>
                                        </p:tav>
                                        <p:tav tm="100000">
                                          <p:val>
                                            <p:strVal val="#ppt_y"/>
                                          </p:val>
                                        </p:tav>
                                      </p:tavLst>
                                    </p:anim>
                                  </p:childTnLst>
                                </p:cTn>
                              </p:par>
                            </p:childTnLst>
                          </p:cTn>
                        </p:par>
                        <p:par>
                          <p:cTn id="156" fill="hold">
                            <p:stCondLst>
                              <p:cond delay="14000"/>
                            </p:stCondLst>
                            <p:childTnLst>
                              <p:par>
                                <p:cTn id="157" presetID="2" presetClass="entr" presetSubtype="8" fill="hold" grpId="3" nodeType="afterEffect">
                                  <p:stCondLst>
                                    <p:cond delay="0"/>
                                  </p:stCondLst>
                                  <p:iterate>
                                    <p:tmAbs val="0"/>
                                  </p:iterate>
                                  <p:childTnLst>
                                    <p:set>
                                      <p:cBhvr>
                                        <p:cTn id="158" fill="hold"/>
                                        <p:tgtEl>
                                          <p:spTgt spid="322">
                                            <p:txEl>
                                              <p:pRg st="8" end="8"/>
                                            </p:txEl>
                                          </p:spTgt>
                                        </p:tgtEl>
                                        <p:attrNameLst>
                                          <p:attrName>style.visibility</p:attrName>
                                        </p:attrNameLst>
                                      </p:cBhvr>
                                      <p:to>
                                        <p:strVal val="visible"/>
                                      </p:to>
                                    </p:set>
                                    <p:anim calcmode="lin" valueType="num">
                                      <p:cBhvr>
                                        <p:cTn id="159" dur="500" fill="hold"/>
                                        <p:tgtEl>
                                          <p:spTgt spid="322">
                                            <p:txEl>
                                              <p:pRg st="8" end="8"/>
                                            </p:txEl>
                                          </p:spTgt>
                                        </p:tgtEl>
                                        <p:attrNameLst>
                                          <p:attrName>ppt_x</p:attrName>
                                        </p:attrNameLst>
                                      </p:cBhvr>
                                      <p:tavLst>
                                        <p:tav tm="0">
                                          <p:val>
                                            <p:strVal val="0-#ppt_w/2"/>
                                          </p:val>
                                        </p:tav>
                                        <p:tav tm="100000">
                                          <p:val>
                                            <p:strVal val="#ppt_x"/>
                                          </p:val>
                                        </p:tav>
                                      </p:tavLst>
                                    </p:anim>
                                    <p:anim calcmode="lin" valueType="num">
                                      <p:cBhvr>
                                        <p:cTn id="160" dur="500" fill="hold"/>
                                        <p:tgtEl>
                                          <p:spTgt spid="322">
                                            <p:txEl>
                                              <p:pRg st="8" end="8"/>
                                            </p:txEl>
                                          </p:spTgt>
                                        </p:tgtEl>
                                        <p:attrNameLst>
                                          <p:attrName>ppt_y</p:attrName>
                                        </p:attrNameLst>
                                      </p:cBhvr>
                                      <p:tavLst>
                                        <p:tav tm="0">
                                          <p:val>
                                            <p:strVal val="#ppt_y"/>
                                          </p:val>
                                        </p:tav>
                                        <p:tav tm="100000">
                                          <p:val>
                                            <p:strVal val="#ppt_y"/>
                                          </p:val>
                                        </p:tav>
                                      </p:tavLst>
                                    </p:anim>
                                  </p:childTnLst>
                                </p:cTn>
                              </p:par>
                            </p:childTnLst>
                          </p:cTn>
                        </p:par>
                        <p:par>
                          <p:cTn id="161" fill="hold">
                            <p:stCondLst>
                              <p:cond delay="14500"/>
                            </p:stCondLst>
                            <p:childTnLst>
                              <p:par>
                                <p:cTn id="162" presetID="2" presetClass="entr" presetSubtype="8" fill="hold" grpId="3" nodeType="afterEffect">
                                  <p:stCondLst>
                                    <p:cond delay="0"/>
                                  </p:stCondLst>
                                  <p:iterate>
                                    <p:tmAbs val="0"/>
                                  </p:iterate>
                                  <p:childTnLst>
                                    <p:set>
                                      <p:cBhvr>
                                        <p:cTn id="163" fill="hold"/>
                                        <p:tgtEl>
                                          <p:spTgt spid="322">
                                            <p:txEl>
                                              <p:pRg st="9" end="9"/>
                                            </p:txEl>
                                          </p:spTgt>
                                        </p:tgtEl>
                                        <p:attrNameLst>
                                          <p:attrName>style.visibility</p:attrName>
                                        </p:attrNameLst>
                                      </p:cBhvr>
                                      <p:to>
                                        <p:strVal val="visible"/>
                                      </p:to>
                                    </p:set>
                                    <p:anim calcmode="lin" valueType="num">
                                      <p:cBhvr>
                                        <p:cTn id="164" dur="500" fill="hold"/>
                                        <p:tgtEl>
                                          <p:spTgt spid="322">
                                            <p:txEl>
                                              <p:pRg st="9" end="9"/>
                                            </p:txEl>
                                          </p:spTgt>
                                        </p:tgtEl>
                                        <p:attrNameLst>
                                          <p:attrName>ppt_x</p:attrName>
                                        </p:attrNameLst>
                                      </p:cBhvr>
                                      <p:tavLst>
                                        <p:tav tm="0">
                                          <p:val>
                                            <p:strVal val="0-#ppt_w/2"/>
                                          </p:val>
                                        </p:tav>
                                        <p:tav tm="100000">
                                          <p:val>
                                            <p:strVal val="#ppt_x"/>
                                          </p:val>
                                        </p:tav>
                                      </p:tavLst>
                                    </p:anim>
                                    <p:anim calcmode="lin" valueType="num">
                                      <p:cBhvr>
                                        <p:cTn id="165" dur="500" fill="hold"/>
                                        <p:tgtEl>
                                          <p:spTgt spid="322">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 grpId="1" build="p" bldLvl="5" animBg="1" advAuto="0"/>
      <p:bldP spid="321" grpId="2" build="p" bldLvl="5" animBg="1" advAuto="0"/>
      <p:bldP spid="322" grpId="3" build="p" bldLvl="5" animBg="1" advAuto="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 name="blue-abstract-background-or-texture-1138395421_1258x838.jpeg" descr="blue-abstract-background-or-texture-1138395421_1258x838.jpeg"/>
          <p:cNvPicPr>
            <a:picLocks noChangeAspect="1"/>
          </p:cNvPicPr>
          <p:nvPr/>
        </p:nvPicPr>
        <p:blipFill>
          <a:blip r:embed="rId2"/>
          <a:stretch>
            <a:fillRect/>
          </a:stretch>
        </p:blipFill>
        <p:spPr>
          <a:xfrm>
            <a:off x="-99914" y="-1231899"/>
            <a:ext cx="13191737" cy="8794491"/>
          </a:xfrm>
          <a:prstGeom prst="rect">
            <a:avLst/>
          </a:prstGeom>
          <a:ln w="12700">
            <a:miter lim="400000"/>
          </a:ln>
        </p:spPr>
      </p:pic>
      <p:sp>
        <p:nvSpPr>
          <p:cNvPr id="325" name="Content Placeholder 2"/>
          <p:cNvSpPr txBox="1">
            <a:spLocks noGrp="1"/>
          </p:cNvSpPr>
          <p:nvPr>
            <p:ph type="body" sz="quarter" idx="1"/>
          </p:nvPr>
        </p:nvSpPr>
        <p:spPr>
          <a:xfrm>
            <a:off x="1384300" y="1386202"/>
            <a:ext cx="2584771" cy="5440824"/>
          </a:xfrm>
          <a:prstGeom prst="rect">
            <a:avLst/>
          </a:prstGeom>
        </p:spPr>
        <p:txBody>
          <a:bodyPr/>
          <a:lstStyle/>
          <a:p>
            <a:pPr marL="219275" indent="-219275" defTabSz="740662">
              <a:buFontTx/>
              <a:defRPr sz="2900"/>
            </a:pPr>
            <a:r>
              <a:t>Happy</a:t>
            </a:r>
          </a:p>
          <a:p>
            <a:pPr marL="219275" indent="-219275" defTabSz="740662">
              <a:buFontTx/>
              <a:defRPr sz="2900"/>
            </a:pPr>
            <a:r>
              <a:t>Helpful</a:t>
            </a:r>
          </a:p>
          <a:p>
            <a:pPr marL="219275" indent="-219275" defTabSz="740662">
              <a:buFontTx/>
              <a:defRPr sz="2900"/>
            </a:pPr>
            <a:r>
              <a:t>Hilarious</a:t>
            </a:r>
          </a:p>
          <a:p>
            <a:pPr marL="219275" indent="-219275" defTabSz="740662">
              <a:buFontTx/>
              <a:defRPr sz="2900"/>
            </a:pPr>
            <a:r>
              <a:t>Honest</a:t>
            </a:r>
          </a:p>
          <a:p>
            <a:pPr marL="219275" indent="-219275" defTabSz="740662">
              <a:buFontTx/>
              <a:defRPr sz="2900"/>
            </a:pPr>
            <a:r>
              <a:t>Honorable</a:t>
            </a:r>
          </a:p>
          <a:p>
            <a:pPr marL="219275" indent="-219275" defTabSz="740662">
              <a:buFontTx/>
              <a:defRPr sz="2900"/>
            </a:pPr>
            <a:r>
              <a:t>Hopeful</a:t>
            </a:r>
          </a:p>
          <a:p>
            <a:pPr marL="219275" indent="-219275" defTabSz="740662">
              <a:buFontTx/>
              <a:defRPr sz="2900"/>
            </a:pPr>
            <a:r>
              <a:t>Humble</a:t>
            </a:r>
          </a:p>
          <a:p>
            <a:pPr marL="219275" indent="-219275" defTabSz="740662">
              <a:buFontTx/>
              <a:defRPr sz="2900"/>
            </a:pPr>
            <a:r>
              <a:t>Imaginative</a:t>
            </a:r>
          </a:p>
          <a:p>
            <a:pPr marL="219275" indent="-219275" defTabSz="740662">
              <a:buFontTx/>
              <a:defRPr sz="2900"/>
            </a:pPr>
            <a:r>
              <a:t>Impartial</a:t>
            </a:r>
          </a:p>
          <a:p>
            <a:pPr marL="219275" indent="-219275" defTabSz="740662">
              <a:buFontTx/>
              <a:defRPr sz="2900"/>
            </a:pPr>
            <a:r>
              <a:t>Industrious</a:t>
            </a:r>
          </a:p>
        </p:txBody>
      </p:sp>
      <p:sp>
        <p:nvSpPr>
          <p:cNvPr id="326" name="Content Placeholder 2"/>
          <p:cNvSpPr txBox="1"/>
          <p:nvPr/>
        </p:nvSpPr>
        <p:spPr>
          <a:xfrm>
            <a:off x="702657" y="568325"/>
            <a:ext cx="9673177" cy="782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9808">
              <a:lnSpc>
                <a:spcPct val="80000"/>
              </a:lnSpc>
              <a:buFont typeface="Arial"/>
              <a:defRPr sz="3034">
                <a:solidFill>
                  <a:srgbClr val="FFFFFF"/>
                </a:solidFill>
              </a:defRPr>
            </a:lvl1pPr>
          </a:lstStyle>
          <a:p>
            <a:r>
              <a:t>Read the following list and check the traits that apply to you: </a:t>
            </a:r>
          </a:p>
        </p:txBody>
      </p:sp>
      <p:sp>
        <p:nvSpPr>
          <p:cNvPr id="327" name="Content Placeholder 2"/>
          <p:cNvSpPr txBox="1"/>
          <p:nvPr/>
        </p:nvSpPr>
        <p:spPr>
          <a:xfrm>
            <a:off x="4574877" y="1338902"/>
            <a:ext cx="2771589" cy="64656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marL="219275" indent="-219275" defTabSz="740662">
              <a:buSzPct val="100000"/>
              <a:buChar char="•"/>
              <a:defRPr sz="2900">
                <a:solidFill>
                  <a:srgbClr val="FFFFFF"/>
                </a:solidFill>
              </a:defRPr>
            </a:pPr>
            <a:r>
              <a:t>Instinctive</a:t>
            </a:r>
          </a:p>
          <a:p>
            <a:pPr marL="219275" indent="-219275" defTabSz="740662">
              <a:buSzPct val="100000"/>
              <a:buChar char="•"/>
              <a:defRPr sz="2900">
                <a:solidFill>
                  <a:srgbClr val="FFFFFF"/>
                </a:solidFill>
              </a:defRPr>
            </a:pPr>
            <a:r>
              <a:t>Intelligent</a:t>
            </a:r>
          </a:p>
          <a:p>
            <a:pPr marL="219275" indent="-219275" defTabSz="740662">
              <a:buSzPct val="100000"/>
              <a:buChar char="•"/>
              <a:defRPr sz="2900">
                <a:solidFill>
                  <a:srgbClr val="FFFFFF"/>
                </a:solidFill>
              </a:defRPr>
            </a:pPr>
            <a:r>
              <a:t>Intuitive</a:t>
            </a:r>
          </a:p>
          <a:p>
            <a:pPr marL="219275" indent="-219275" defTabSz="740662">
              <a:buSzPct val="100000"/>
              <a:buChar char="•"/>
              <a:defRPr sz="2900">
                <a:solidFill>
                  <a:srgbClr val="FFFFFF"/>
                </a:solidFill>
              </a:defRPr>
            </a:pPr>
            <a:r>
              <a:t>Joyful</a:t>
            </a:r>
          </a:p>
          <a:p>
            <a:pPr marL="219275" indent="-219275" defTabSz="740662">
              <a:buSzPct val="100000"/>
              <a:buChar char="•"/>
              <a:defRPr sz="2900">
                <a:solidFill>
                  <a:srgbClr val="FFFFFF"/>
                </a:solidFill>
              </a:defRPr>
            </a:pPr>
            <a:r>
              <a:t>Kind-hearted</a:t>
            </a:r>
          </a:p>
          <a:p>
            <a:pPr marL="219275" indent="-219275" defTabSz="740662">
              <a:buSzPct val="100000"/>
              <a:buChar char="•"/>
              <a:defRPr sz="2900">
                <a:solidFill>
                  <a:srgbClr val="FFFFFF"/>
                </a:solidFill>
              </a:defRPr>
            </a:pPr>
            <a:r>
              <a:t>Knowledgeable</a:t>
            </a:r>
          </a:p>
          <a:p>
            <a:pPr marL="219275" indent="-219275" defTabSz="740662">
              <a:buSzPct val="100000"/>
              <a:buChar char="•"/>
              <a:defRPr sz="2900">
                <a:solidFill>
                  <a:srgbClr val="FFFFFF"/>
                </a:solidFill>
              </a:defRPr>
            </a:pPr>
            <a:r>
              <a:t>Learner</a:t>
            </a:r>
          </a:p>
          <a:p>
            <a:pPr marL="219275" indent="-219275" defTabSz="740662">
              <a:buSzPct val="100000"/>
              <a:buChar char="•"/>
              <a:defRPr sz="2900">
                <a:solidFill>
                  <a:srgbClr val="FFFFFF"/>
                </a:solidFill>
              </a:defRPr>
            </a:pPr>
            <a:r>
              <a:t>Level-headed</a:t>
            </a:r>
          </a:p>
          <a:p>
            <a:pPr marL="219275" indent="-219275" defTabSz="740662">
              <a:buSzPct val="100000"/>
              <a:buChar char="•"/>
              <a:defRPr sz="2900">
                <a:solidFill>
                  <a:srgbClr val="FFFFFF"/>
                </a:solidFill>
              </a:defRPr>
            </a:pPr>
            <a:r>
              <a:t>Likable</a:t>
            </a:r>
          </a:p>
          <a:p>
            <a:pPr marL="219275" indent="-219275" defTabSz="740662">
              <a:buSzPct val="100000"/>
              <a:buChar char="•"/>
              <a:defRPr sz="2900">
                <a:solidFill>
                  <a:srgbClr val="FFFFFF"/>
                </a:solidFill>
              </a:defRPr>
            </a:pPr>
            <a:r>
              <a:t>Lively</a:t>
            </a:r>
          </a:p>
        </p:txBody>
      </p:sp>
      <p:sp>
        <p:nvSpPr>
          <p:cNvPr id="328" name="Content Placeholder 2"/>
          <p:cNvSpPr txBox="1"/>
          <p:nvPr/>
        </p:nvSpPr>
        <p:spPr>
          <a:xfrm>
            <a:off x="7636855" y="1338902"/>
            <a:ext cx="6976690" cy="49541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marL="219275" indent="-219275" defTabSz="740662">
              <a:buSzPct val="100000"/>
              <a:buChar char="•"/>
              <a:defRPr sz="2900">
                <a:solidFill>
                  <a:srgbClr val="FFFFFF"/>
                </a:solidFill>
              </a:defRPr>
            </a:pPr>
            <a:r>
              <a:t>Lively</a:t>
            </a:r>
          </a:p>
          <a:p>
            <a:pPr marL="219275" indent="-219275" defTabSz="740662">
              <a:buSzPct val="100000"/>
              <a:buChar char="•"/>
              <a:defRPr sz="2900">
                <a:solidFill>
                  <a:srgbClr val="FFFFFF"/>
                </a:solidFill>
              </a:defRPr>
            </a:pPr>
            <a:r>
              <a:t>Loving</a:t>
            </a:r>
          </a:p>
          <a:p>
            <a:pPr marL="219275" indent="-219275" defTabSz="740662">
              <a:buSzPct val="100000"/>
              <a:buChar char="•"/>
              <a:defRPr sz="2900">
                <a:solidFill>
                  <a:srgbClr val="FFFFFF"/>
                </a:solidFill>
              </a:defRPr>
            </a:pPr>
            <a:r>
              <a:t>Loyal</a:t>
            </a:r>
          </a:p>
          <a:p>
            <a:pPr marL="219275" indent="-219275" defTabSz="740662">
              <a:buSzPct val="100000"/>
              <a:buChar char="•"/>
              <a:defRPr sz="2900">
                <a:solidFill>
                  <a:srgbClr val="FFFFFF"/>
                </a:solidFill>
              </a:defRPr>
            </a:pPr>
            <a:r>
              <a:t>Mature</a:t>
            </a:r>
          </a:p>
          <a:p>
            <a:pPr marL="219275" indent="-219275" defTabSz="740662">
              <a:buSzPct val="100000"/>
              <a:buChar char="•"/>
              <a:defRPr sz="2900">
                <a:solidFill>
                  <a:srgbClr val="FFFFFF"/>
                </a:solidFill>
              </a:defRPr>
            </a:pPr>
            <a:r>
              <a:t>Mindful</a:t>
            </a:r>
          </a:p>
          <a:p>
            <a:pPr marL="219275" indent="-219275" defTabSz="740662">
              <a:buSzPct val="100000"/>
              <a:buChar char="•"/>
              <a:defRPr sz="2900">
                <a:solidFill>
                  <a:srgbClr val="FFFFFF"/>
                </a:solidFill>
              </a:defRPr>
            </a:pPr>
            <a:r>
              <a:t>Modern</a:t>
            </a:r>
          </a:p>
          <a:p>
            <a:pPr marL="219275" indent="-219275" defTabSz="740662">
              <a:buSzPct val="100000"/>
              <a:buChar char="•"/>
              <a:defRPr sz="2900">
                <a:solidFill>
                  <a:srgbClr val="FFFFFF"/>
                </a:solidFill>
              </a:defRPr>
            </a:pPr>
            <a:r>
              <a:t>Motivated</a:t>
            </a:r>
          </a:p>
          <a:p>
            <a:pPr marL="219275" indent="-219275" defTabSz="740662">
              <a:buSzPct val="100000"/>
              <a:buChar char="•"/>
              <a:defRPr sz="2900">
                <a:solidFill>
                  <a:srgbClr val="FFFFFF"/>
                </a:solidFill>
              </a:defRPr>
            </a:pPr>
            <a:r>
              <a:t>Nice</a:t>
            </a:r>
          </a:p>
          <a:p>
            <a:pPr marL="219275" indent="-219275" defTabSz="740662">
              <a:buSzPct val="100000"/>
              <a:buChar char="•"/>
              <a:defRPr sz="2900">
                <a:solidFill>
                  <a:srgbClr val="FFFFFF"/>
                </a:solidFill>
              </a:defRPr>
            </a:pPr>
            <a:r>
              <a:t>Nurturing</a:t>
            </a:r>
          </a:p>
          <a:p>
            <a:pPr marL="219275" indent="-219275" defTabSz="740662">
              <a:buSzPct val="100000"/>
              <a:buChar char="•"/>
              <a:defRPr sz="2900">
                <a:solidFill>
                  <a:srgbClr val="FFFFFF"/>
                </a:solidFill>
              </a:defRPr>
            </a:pPr>
            <a:r>
              <a:t>Observant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325">
                                            <p:bg/>
                                          </p:spTgt>
                                        </p:tgtEl>
                                        <p:attrNameLst>
                                          <p:attrName>style.visibility</p:attrName>
                                        </p:attrNameLst>
                                      </p:cBhvr>
                                      <p:to>
                                        <p:strVal val="visible"/>
                                      </p:to>
                                    </p:set>
                                    <p:anim calcmode="lin" valueType="num">
                                      <p:cBhvr>
                                        <p:cTn id="7" dur="500" fill="hold"/>
                                        <p:tgtEl>
                                          <p:spTgt spid="325">
                                            <p:bg/>
                                          </p:spTgt>
                                        </p:tgtEl>
                                        <p:attrNameLst>
                                          <p:attrName>ppt_x</p:attrName>
                                        </p:attrNameLst>
                                      </p:cBhvr>
                                      <p:tavLst>
                                        <p:tav tm="0">
                                          <p:val>
                                            <p:strVal val="0-#ppt_w/2"/>
                                          </p:val>
                                        </p:tav>
                                        <p:tav tm="100000">
                                          <p:val>
                                            <p:strVal val="#ppt_x"/>
                                          </p:val>
                                        </p:tav>
                                      </p:tavLst>
                                    </p:anim>
                                    <p:anim calcmode="lin" valueType="num">
                                      <p:cBhvr>
                                        <p:cTn id="8" dur="500" fill="hold"/>
                                        <p:tgtEl>
                                          <p:spTgt spid="325">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325">
                                            <p:txEl>
                                              <p:pRg st="0" end="0"/>
                                            </p:txEl>
                                          </p:spTgt>
                                        </p:tgtEl>
                                        <p:attrNameLst>
                                          <p:attrName>style.visibility</p:attrName>
                                        </p:attrNameLst>
                                      </p:cBhvr>
                                      <p:to>
                                        <p:strVal val="visible"/>
                                      </p:to>
                                    </p:set>
                                    <p:anim calcmode="lin" valueType="num">
                                      <p:cBhvr>
                                        <p:cTn id="11" dur="500" fill="hold"/>
                                        <p:tgtEl>
                                          <p:spTgt spid="325">
                                            <p:txEl>
                                              <p:pRg st="0" end="0"/>
                                            </p:txEl>
                                          </p:spTgt>
                                        </p:tgtEl>
                                        <p:attrNameLst>
                                          <p:attrName>ppt_x</p:attrName>
                                        </p:attrNameLst>
                                      </p:cBhvr>
                                      <p:tavLst>
                                        <p:tav tm="0">
                                          <p:val>
                                            <p:strVal val="0-#ppt_w/2"/>
                                          </p:val>
                                        </p:tav>
                                        <p:tav tm="100000">
                                          <p:val>
                                            <p:strVal val="#ppt_x"/>
                                          </p:val>
                                        </p:tav>
                                      </p:tavLst>
                                    </p:anim>
                                    <p:anim calcmode="lin" valueType="num">
                                      <p:cBhvr>
                                        <p:cTn id="12" dur="500" fill="hold"/>
                                        <p:tgtEl>
                                          <p:spTgt spid="325">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1" nodeType="afterEffect">
                                  <p:stCondLst>
                                    <p:cond delay="0"/>
                                  </p:stCondLst>
                                  <p:iterate>
                                    <p:tmAbs val="0"/>
                                  </p:iterate>
                                  <p:childTnLst>
                                    <p:set>
                                      <p:cBhvr>
                                        <p:cTn id="15" fill="hold"/>
                                        <p:tgtEl>
                                          <p:spTgt spid="325">
                                            <p:txEl>
                                              <p:pRg st="1" end="1"/>
                                            </p:txEl>
                                          </p:spTgt>
                                        </p:tgtEl>
                                        <p:attrNameLst>
                                          <p:attrName>style.visibility</p:attrName>
                                        </p:attrNameLst>
                                      </p:cBhvr>
                                      <p:to>
                                        <p:strVal val="visible"/>
                                      </p:to>
                                    </p:set>
                                    <p:anim calcmode="lin" valueType="num">
                                      <p:cBhvr>
                                        <p:cTn id="16" dur="500" fill="hold"/>
                                        <p:tgtEl>
                                          <p:spTgt spid="325">
                                            <p:txEl>
                                              <p:pRg st="1" end="1"/>
                                            </p:txEl>
                                          </p:spTgt>
                                        </p:tgtEl>
                                        <p:attrNameLst>
                                          <p:attrName>ppt_x</p:attrName>
                                        </p:attrNameLst>
                                      </p:cBhvr>
                                      <p:tavLst>
                                        <p:tav tm="0">
                                          <p:val>
                                            <p:strVal val="0-#ppt_w/2"/>
                                          </p:val>
                                        </p:tav>
                                        <p:tav tm="100000">
                                          <p:val>
                                            <p:strVal val="#ppt_x"/>
                                          </p:val>
                                        </p:tav>
                                      </p:tavLst>
                                    </p:anim>
                                    <p:anim calcmode="lin" valueType="num">
                                      <p:cBhvr>
                                        <p:cTn id="17" dur="500" fill="hold"/>
                                        <p:tgtEl>
                                          <p:spTgt spid="325">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1" nodeType="afterEffect">
                                  <p:stCondLst>
                                    <p:cond delay="0"/>
                                  </p:stCondLst>
                                  <p:iterate>
                                    <p:tmAbs val="0"/>
                                  </p:iterate>
                                  <p:childTnLst>
                                    <p:set>
                                      <p:cBhvr>
                                        <p:cTn id="20" fill="hold"/>
                                        <p:tgtEl>
                                          <p:spTgt spid="325">
                                            <p:txEl>
                                              <p:pRg st="2" end="2"/>
                                            </p:txEl>
                                          </p:spTgt>
                                        </p:tgtEl>
                                        <p:attrNameLst>
                                          <p:attrName>style.visibility</p:attrName>
                                        </p:attrNameLst>
                                      </p:cBhvr>
                                      <p:to>
                                        <p:strVal val="visible"/>
                                      </p:to>
                                    </p:set>
                                    <p:anim calcmode="lin" valueType="num">
                                      <p:cBhvr>
                                        <p:cTn id="21" dur="500" fill="hold"/>
                                        <p:tgtEl>
                                          <p:spTgt spid="325">
                                            <p:txEl>
                                              <p:pRg st="2" end="2"/>
                                            </p:txEl>
                                          </p:spTgt>
                                        </p:tgtEl>
                                        <p:attrNameLst>
                                          <p:attrName>ppt_x</p:attrName>
                                        </p:attrNameLst>
                                      </p:cBhvr>
                                      <p:tavLst>
                                        <p:tav tm="0">
                                          <p:val>
                                            <p:strVal val="0-#ppt_w/2"/>
                                          </p:val>
                                        </p:tav>
                                        <p:tav tm="100000">
                                          <p:val>
                                            <p:strVal val="#ppt_x"/>
                                          </p:val>
                                        </p:tav>
                                      </p:tavLst>
                                    </p:anim>
                                    <p:anim calcmode="lin" valueType="num">
                                      <p:cBhvr>
                                        <p:cTn id="22" dur="500" fill="hold"/>
                                        <p:tgtEl>
                                          <p:spTgt spid="325">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8" fill="hold" grpId="1" nodeType="afterEffect">
                                  <p:stCondLst>
                                    <p:cond delay="0"/>
                                  </p:stCondLst>
                                  <p:iterate>
                                    <p:tmAbs val="0"/>
                                  </p:iterate>
                                  <p:childTnLst>
                                    <p:set>
                                      <p:cBhvr>
                                        <p:cTn id="25" fill="hold"/>
                                        <p:tgtEl>
                                          <p:spTgt spid="325">
                                            <p:txEl>
                                              <p:pRg st="3" end="3"/>
                                            </p:txEl>
                                          </p:spTgt>
                                        </p:tgtEl>
                                        <p:attrNameLst>
                                          <p:attrName>style.visibility</p:attrName>
                                        </p:attrNameLst>
                                      </p:cBhvr>
                                      <p:to>
                                        <p:strVal val="visible"/>
                                      </p:to>
                                    </p:set>
                                    <p:anim calcmode="lin" valueType="num">
                                      <p:cBhvr>
                                        <p:cTn id="26" dur="500" fill="hold"/>
                                        <p:tgtEl>
                                          <p:spTgt spid="325">
                                            <p:txEl>
                                              <p:pRg st="3" end="3"/>
                                            </p:txEl>
                                          </p:spTgt>
                                        </p:tgtEl>
                                        <p:attrNameLst>
                                          <p:attrName>ppt_x</p:attrName>
                                        </p:attrNameLst>
                                      </p:cBhvr>
                                      <p:tavLst>
                                        <p:tav tm="0">
                                          <p:val>
                                            <p:strVal val="0-#ppt_w/2"/>
                                          </p:val>
                                        </p:tav>
                                        <p:tav tm="100000">
                                          <p:val>
                                            <p:strVal val="#ppt_x"/>
                                          </p:val>
                                        </p:tav>
                                      </p:tavLst>
                                    </p:anim>
                                    <p:anim calcmode="lin" valueType="num">
                                      <p:cBhvr>
                                        <p:cTn id="27" dur="500" fill="hold"/>
                                        <p:tgtEl>
                                          <p:spTgt spid="325">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1" nodeType="afterEffect">
                                  <p:stCondLst>
                                    <p:cond delay="0"/>
                                  </p:stCondLst>
                                  <p:iterate>
                                    <p:tmAbs val="0"/>
                                  </p:iterate>
                                  <p:childTnLst>
                                    <p:set>
                                      <p:cBhvr>
                                        <p:cTn id="30" fill="hold"/>
                                        <p:tgtEl>
                                          <p:spTgt spid="325">
                                            <p:txEl>
                                              <p:pRg st="4" end="4"/>
                                            </p:txEl>
                                          </p:spTgt>
                                        </p:tgtEl>
                                        <p:attrNameLst>
                                          <p:attrName>style.visibility</p:attrName>
                                        </p:attrNameLst>
                                      </p:cBhvr>
                                      <p:to>
                                        <p:strVal val="visible"/>
                                      </p:to>
                                    </p:set>
                                    <p:anim calcmode="lin" valueType="num">
                                      <p:cBhvr>
                                        <p:cTn id="31" dur="500" fill="hold"/>
                                        <p:tgtEl>
                                          <p:spTgt spid="325">
                                            <p:txEl>
                                              <p:pRg st="4" end="4"/>
                                            </p:txEl>
                                          </p:spTgt>
                                        </p:tgtEl>
                                        <p:attrNameLst>
                                          <p:attrName>ppt_x</p:attrName>
                                        </p:attrNameLst>
                                      </p:cBhvr>
                                      <p:tavLst>
                                        <p:tav tm="0">
                                          <p:val>
                                            <p:strVal val="0-#ppt_w/2"/>
                                          </p:val>
                                        </p:tav>
                                        <p:tav tm="100000">
                                          <p:val>
                                            <p:strVal val="#ppt_x"/>
                                          </p:val>
                                        </p:tav>
                                      </p:tavLst>
                                    </p:anim>
                                    <p:anim calcmode="lin" valueType="num">
                                      <p:cBhvr>
                                        <p:cTn id="32" dur="500" fill="hold"/>
                                        <p:tgtEl>
                                          <p:spTgt spid="325">
                                            <p:txEl>
                                              <p:pRg st="4" end="4"/>
                                            </p:txEl>
                                          </p:spTgt>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8" fill="hold" grpId="1" nodeType="afterEffect">
                                  <p:stCondLst>
                                    <p:cond delay="0"/>
                                  </p:stCondLst>
                                  <p:iterate>
                                    <p:tmAbs val="0"/>
                                  </p:iterate>
                                  <p:childTnLst>
                                    <p:set>
                                      <p:cBhvr>
                                        <p:cTn id="35" fill="hold"/>
                                        <p:tgtEl>
                                          <p:spTgt spid="325">
                                            <p:txEl>
                                              <p:pRg st="5" end="5"/>
                                            </p:txEl>
                                          </p:spTgt>
                                        </p:tgtEl>
                                        <p:attrNameLst>
                                          <p:attrName>style.visibility</p:attrName>
                                        </p:attrNameLst>
                                      </p:cBhvr>
                                      <p:to>
                                        <p:strVal val="visible"/>
                                      </p:to>
                                    </p:set>
                                    <p:anim calcmode="lin" valueType="num">
                                      <p:cBhvr>
                                        <p:cTn id="36" dur="500" fill="hold"/>
                                        <p:tgtEl>
                                          <p:spTgt spid="325">
                                            <p:txEl>
                                              <p:pRg st="5" end="5"/>
                                            </p:txEl>
                                          </p:spTgt>
                                        </p:tgtEl>
                                        <p:attrNameLst>
                                          <p:attrName>ppt_x</p:attrName>
                                        </p:attrNameLst>
                                      </p:cBhvr>
                                      <p:tavLst>
                                        <p:tav tm="0">
                                          <p:val>
                                            <p:strVal val="0-#ppt_w/2"/>
                                          </p:val>
                                        </p:tav>
                                        <p:tav tm="100000">
                                          <p:val>
                                            <p:strVal val="#ppt_x"/>
                                          </p:val>
                                        </p:tav>
                                      </p:tavLst>
                                    </p:anim>
                                    <p:anim calcmode="lin" valueType="num">
                                      <p:cBhvr>
                                        <p:cTn id="37" dur="500" fill="hold"/>
                                        <p:tgtEl>
                                          <p:spTgt spid="325">
                                            <p:txEl>
                                              <p:pRg st="5" end="5"/>
                                            </p:txEl>
                                          </p:spTgt>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8" fill="hold" grpId="1" nodeType="afterEffect">
                                  <p:stCondLst>
                                    <p:cond delay="0"/>
                                  </p:stCondLst>
                                  <p:iterate>
                                    <p:tmAbs val="0"/>
                                  </p:iterate>
                                  <p:childTnLst>
                                    <p:set>
                                      <p:cBhvr>
                                        <p:cTn id="40" fill="hold"/>
                                        <p:tgtEl>
                                          <p:spTgt spid="325">
                                            <p:txEl>
                                              <p:pRg st="6" end="6"/>
                                            </p:txEl>
                                          </p:spTgt>
                                        </p:tgtEl>
                                        <p:attrNameLst>
                                          <p:attrName>style.visibility</p:attrName>
                                        </p:attrNameLst>
                                      </p:cBhvr>
                                      <p:to>
                                        <p:strVal val="visible"/>
                                      </p:to>
                                    </p:set>
                                    <p:anim calcmode="lin" valueType="num">
                                      <p:cBhvr>
                                        <p:cTn id="41" dur="500" fill="hold"/>
                                        <p:tgtEl>
                                          <p:spTgt spid="325">
                                            <p:txEl>
                                              <p:pRg st="6" end="6"/>
                                            </p:txEl>
                                          </p:spTgt>
                                        </p:tgtEl>
                                        <p:attrNameLst>
                                          <p:attrName>ppt_x</p:attrName>
                                        </p:attrNameLst>
                                      </p:cBhvr>
                                      <p:tavLst>
                                        <p:tav tm="0">
                                          <p:val>
                                            <p:strVal val="0-#ppt_w/2"/>
                                          </p:val>
                                        </p:tav>
                                        <p:tav tm="100000">
                                          <p:val>
                                            <p:strVal val="#ppt_x"/>
                                          </p:val>
                                        </p:tav>
                                      </p:tavLst>
                                    </p:anim>
                                    <p:anim calcmode="lin" valueType="num">
                                      <p:cBhvr>
                                        <p:cTn id="42" dur="500" fill="hold"/>
                                        <p:tgtEl>
                                          <p:spTgt spid="325">
                                            <p:txEl>
                                              <p:pRg st="6" end="6"/>
                                            </p:txEl>
                                          </p:spTgt>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8" fill="hold" grpId="1" nodeType="afterEffect">
                                  <p:stCondLst>
                                    <p:cond delay="0"/>
                                  </p:stCondLst>
                                  <p:iterate>
                                    <p:tmAbs val="0"/>
                                  </p:iterate>
                                  <p:childTnLst>
                                    <p:set>
                                      <p:cBhvr>
                                        <p:cTn id="45" fill="hold"/>
                                        <p:tgtEl>
                                          <p:spTgt spid="325">
                                            <p:txEl>
                                              <p:pRg st="7" end="7"/>
                                            </p:txEl>
                                          </p:spTgt>
                                        </p:tgtEl>
                                        <p:attrNameLst>
                                          <p:attrName>style.visibility</p:attrName>
                                        </p:attrNameLst>
                                      </p:cBhvr>
                                      <p:to>
                                        <p:strVal val="visible"/>
                                      </p:to>
                                    </p:set>
                                    <p:anim calcmode="lin" valueType="num">
                                      <p:cBhvr>
                                        <p:cTn id="46" dur="500" fill="hold"/>
                                        <p:tgtEl>
                                          <p:spTgt spid="325">
                                            <p:txEl>
                                              <p:pRg st="7" end="7"/>
                                            </p:txEl>
                                          </p:spTgt>
                                        </p:tgtEl>
                                        <p:attrNameLst>
                                          <p:attrName>ppt_x</p:attrName>
                                        </p:attrNameLst>
                                      </p:cBhvr>
                                      <p:tavLst>
                                        <p:tav tm="0">
                                          <p:val>
                                            <p:strVal val="0-#ppt_w/2"/>
                                          </p:val>
                                        </p:tav>
                                        <p:tav tm="100000">
                                          <p:val>
                                            <p:strVal val="#ppt_x"/>
                                          </p:val>
                                        </p:tav>
                                      </p:tavLst>
                                    </p:anim>
                                    <p:anim calcmode="lin" valueType="num">
                                      <p:cBhvr>
                                        <p:cTn id="47" dur="500" fill="hold"/>
                                        <p:tgtEl>
                                          <p:spTgt spid="325">
                                            <p:txEl>
                                              <p:pRg st="7" end="7"/>
                                            </p:txEl>
                                          </p:spTgt>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8" fill="hold" grpId="1" nodeType="afterEffect">
                                  <p:stCondLst>
                                    <p:cond delay="0"/>
                                  </p:stCondLst>
                                  <p:iterate>
                                    <p:tmAbs val="0"/>
                                  </p:iterate>
                                  <p:childTnLst>
                                    <p:set>
                                      <p:cBhvr>
                                        <p:cTn id="50" fill="hold"/>
                                        <p:tgtEl>
                                          <p:spTgt spid="325">
                                            <p:txEl>
                                              <p:pRg st="8" end="8"/>
                                            </p:txEl>
                                          </p:spTgt>
                                        </p:tgtEl>
                                        <p:attrNameLst>
                                          <p:attrName>style.visibility</p:attrName>
                                        </p:attrNameLst>
                                      </p:cBhvr>
                                      <p:to>
                                        <p:strVal val="visible"/>
                                      </p:to>
                                    </p:set>
                                    <p:anim calcmode="lin" valueType="num">
                                      <p:cBhvr>
                                        <p:cTn id="51" dur="500" fill="hold"/>
                                        <p:tgtEl>
                                          <p:spTgt spid="325">
                                            <p:txEl>
                                              <p:pRg st="8" end="8"/>
                                            </p:txEl>
                                          </p:spTgt>
                                        </p:tgtEl>
                                        <p:attrNameLst>
                                          <p:attrName>ppt_x</p:attrName>
                                        </p:attrNameLst>
                                      </p:cBhvr>
                                      <p:tavLst>
                                        <p:tav tm="0">
                                          <p:val>
                                            <p:strVal val="0-#ppt_w/2"/>
                                          </p:val>
                                        </p:tav>
                                        <p:tav tm="100000">
                                          <p:val>
                                            <p:strVal val="#ppt_x"/>
                                          </p:val>
                                        </p:tav>
                                      </p:tavLst>
                                    </p:anim>
                                    <p:anim calcmode="lin" valueType="num">
                                      <p:cBhvr>
                                        <p:cTn id="52" dur="500" fill="hold"/>
                                        <p:tgtEl>
                                          <p:spTgt spid="325">
                                            <p:txEl>
                                              <p:pRg st="8" end="8"/>
                                            </p:txEl>
                                          </p:spTgt>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8" fill="hold" grpId="1" nodeType="afterEffect">
                                  <p:stCondLst>
                                    <p:cond delay="0"/>
                                  </p:stCondLst>
                                  <p:iterate>
                                    <p:tmAbs val="0"/>
                                  </p:iterate>
                                  <p:childTnLst>
                                    <p:set>
                                      <p:cBhvr>
                                        <p:cTn id="55" fill="hold"/>
                                        <p:tgtEl>
                                          <p:spTgt spid="325">
                                            <p:txEl>
                                              <p:pRg st="9" end="9"/>
                                            </p:txEl>
                                          </p:spTgt>
                                        </p:tgtEl>
                                        <p:attrNameLst>
                                          <p:attrName>style.visibility</p:attrName>
                                        </p:attrNameLst>
                                      </p:cBhvr>
                                      <p:to>
                                        <p:strVal val="visible"/>
                                      </p:to>
                                    </p:set>
                                    <p:anim calcmode="lin" valueType="num">
                                      <p:cBhvr>
                                        <p:cTn id="56" dur="500" fill="hold"/>
                                        <p:tgtEl>
                                          <p:spTgt spid="325">
                                            <p:txEl>
                                              <p:pRg st="9" end="9"/>
                                            </p:txEl>
                                          </p:spTgt>
                                        </p:tgtEl>
                                        <p:attrNameLst>
                                          <p:attrName>ppt_x</p:attrName>
                                        </p:attrNameLst>
                                      </p:cBhvr>
                                      <p:tavLst>
                                        <p:tav tm="0">
                                          <p:val>
                                            <p:strVal val="0-#ppt_w/2"/>
                                          </p:val>
                                        </p:tav>
                                        <p:tav tm="100000">
                                          <p:val>
                                            <p:strVal val="#ppt_x"/>
                                          </p:val>
                                        </p:tav>
                                      </p:tavLst>
                                    </p:anim>
                                    <p:anim calcmode="lin" valueType="num">
                                      <p:cBhvr>
                                        <p:cTn id="57" dur="500" fill="hold"/>
                                        <p:tgtEl>
                                          <p:spTgt spid="325">
                                            <p:txEl>
                                              <p:pRg st="9" end="9"/>
                                            </p:txEl>
                                          </p:spTgt>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2" presetClass="entr" presetSubtype="8" fill="hold" grpId="2" nodeType="afterEffect">
                                  <p:stCondLst>
                                    <p:cond delay="0"/>
                                  </p:stCondLst>
                                  <p:iterate>
                                    <p:tmAbs val="0"/>
                                  </p:iterate>
                                  <p:childTnLst>
                                    <p:set>
                                      <p:cBhvr>
                                        <p:cTn id="60" fill="hold"/>
                                        <p:tgtEl>
                                          <p:spTgt spid="327">
                                            <p:bg/>
                                          </p:spTgt>
                                        </p:tgtEl>
                                        <p:attrNameLst>
                                          <p:attrName>style.visibility</p:attrName>
                                        </p:attrNameLst>
                                      </p:cBhvr>
                                      <p:to>
                                        <p:strVal val="visible"/>
                                      </p:to>
                                    </p:set>
                                    <p:anim calcmode="lin" valueType="num">
                                      <p:cBhvr>
                                        <p:cTn id="61" dur="500" fill="hold"/>
                                        <p:tgtEl>
                                          <p:spTgt spid="327">
                                            <p:bg/>
                                          </p:spTgt>
                                        </p:tgtEl>
                                        <p:attrNameLst>
                                          <p:attrName>ppt_x</p:attrName>
                                        </p:attrNameLst>
                                      </p:cBhvr>
                                      <p:tavLst>
                                        <p:tav tm="0">
                                          <p:val>
                                            <p:strVal val="0-#ppt_w/2"/>
                                          </p:val>
                                        </p:tav>
                                        <p:tav tm="100000">
                                          <p:val>
                                            <p:strVal val="#ppt_x"/>
                                          </p:val>
                                        </p:tav>
                                      </p:tavLst>
                                    </p:anim>
                                    <p:anim calcmode="lin" valueType="num">
                                      <p:cBhvr>
                                        <p:cTn id="62" dur="500" fill="hold"/>
                                        <p:tgtEl>
                                          <p:spTgt spid="327">
                                            <p:bg/>
                                          </p:spTgt>
                                        </p:tgtEl>
                                        <p:attrNameLst>
                                          <p:attrName>ppt_y</p:attrName>
                                        </p:attrNameLst>
                                      </p:cBhvr>
                                      <p:tavLst>
                                        <p:tav tm="0">
                                          <p:val>
                                            <p:strVal val="#ppt_y"/>
                                          </p:val>
                                        </p:tav>
                                        <p:tav tm="100000">
                                          <p:val>
                                            <p:strVal val="#ppt_y"/>
                                          </p:val>
                                        </p:tav>
                                      </p:tavLst>
                                    </p:anim>
                                  </p:childTnLst>
                                </p:cTn>
                              </p:par>
                              <p:par>
                                <p:cTn id="63" presetID="2" presetClass="entr" presetSubtype="8" fill="hold" grpId="2" nodeType="withEffect">
                                  <p:stCondLst>
                                    <p:cond delay="0"/>
                                  </p:stCondLst>
                                  <p:iterate>
                                    <p:tmAbs val="0"/>
                                  </p:iterate>
                                  <p:childTnLst>
                                    <p:set>
                                      <p:cBhvr>
                                        <p:cTn id="64" fill="hold"/>
                                        <p:tgtEl>
                                          <p:spTgt spid="327">
                                            <p:txEl>
                                              <p:pRg st="0" end="0"/>
                                            </p:txEl>
                                          </p:spTgt>
                                        </p:tgtEl>
                                        <p:attrNameLst>
                                          <p:attrName>style.visibility</p:attrName>
                                        </p:attrNameLst>
                                      </p:cBhvr>
                                      <p:to>
                                        <p:strVal val="visible"/>
                                      </p:to>
                                    </p:set>
                                    <p:anim calcmode="lin" valueType="num">
                                      <p:cBhvr>
                                        <p:cTn id="65" dur="500" fill="hold"/>
                                        <p:tgtEl>
                                          <p:spTgt spid="327">
                                            <p:txEl>
                                              <p:pRg st="0" end="0"/>
                                            </p:txEl>
                                          </p:spTgt>
                                        </p:tgtEl>
                                        <p:attrNameLst>
                                          <p:attrName>ppt_x</p:attrName>
                                        </p:attrNameLst>
                                      </p:cBhvr>
                                      <p:tavLst>
                                        <p:tav tm="0">
                                          <p:val>
                                            <p:strVal val="0-#ppt_w/2"/>
                                          </p:val>
                                        </p:tav>
                                        <p:tav tm="100000">
                                          <p:val>
                                            <p:strVal val="#ppt_x"/>
                                          </p:val>
                                        </p:tav>
                                      </p:tavLst>
                                    </p:anim>
                                    <p:anim calcmode="lin" valueType="num">
                                      <p:cBhvr>
                                        <p:cTn id="66" dur="500" fill="hold"/>
                                        <p:tgtEl>
                                          <p:spTgt spid="327">
                                            <p:txEl>
                                              <p:pRg st="0" end="0"/>
                                            </p:txEl>
                                          </p:spTgt>
                                        </p:tgtEl>
                                        <p:attrNameLst>
                                          <p:attrName>ppt_y</p:attrName>
                                        </p:attrNameLst>
                                      </p:cBhvr>
                                      <p:tavLst>
                                        <p:tav tm="0">
                                          <p:val>
                                            <p:strVal val="#ppt_y"/>
                                          </p:val>
                                        </p:tav>
                                        <p:tav tm="100000">
                                          <p:val>
                                            <p:strVal val="#ppt_y"/>
                                          </p:val>
                                        </p:tav>
                                      </p:tavLst>
                                    </p:anim>
                                  </p:childTnLst>
                                </p:cTn>
                              </p:par>
                            </p:childTnLst>
                          </p:cTn>
                        </p:par>
                        <p:par>
                          <p:cTn id="67" fill="hold">
                            <p:stCondLst>
                              <p:cond delay="5500"/>
                            </p:stCondLst>
                            <p:childTnLst>
                              <p:par>
                                <p:cTn id="68" presetID="2" presetClass="entr" presetSubtype="8" fill="hold" grpId="2" nodeType="afterEffect">
                                  <p:stCondLst>
                                    <p:cond delay="0"/>
                                  </p:stCondLst>
                                  <p:iterate>
                                    <p:tmAbs val="0"/>
                                  </p:iterate>
                                  <p:childTnLst>
                                    <p:set>
                                      <p:cBhvr>
                                        <p:cTn id="69" fill="hold"/>
                                        <p:tgtEl>
                                          <p:spTgt spid="327">
                                            <p:txEl>
                                              <p:pRg st="1" end="1"/>
                                            </p:txEl>
                                          </p:spTgt>
                                        </p:tgtEl>
                                        <p:attrNameLst>
                                          <p:attrName>style.visibility</p:attrName>
                                        </p:attrNameLst>
                                      </p:cBhvr>
                                      <p:to>
                                        <p:strVal val="visible"/>
                                      </p:to>
                                    </p:set>
                                    <p:anim calcmode="lin" valueType="num">
                                      <p:cBhvr>
                                        <p:cTn id="70" dur="500" fill="hold"/>
                                        <p:tgtEl>
                                          <p:spTgt spid="327">
                                            <p:txEl>
                                              <p:pRg st="1" end="1"/>
                                            </p:txEl>
                                          </p:spTgt>
                                        </p:tgtEl>
                                        <p:attrNameLst>
                                          <p:attrName>ppt_x</p:attrName>
                                        </p:attrNameLst>
                                      </p:cBhvr>
                                      <p:tavLst>
                                        <p:tav tm="0">
                                          <p:val>
                                            <p:strVal val="0-#ppt_w/2"/>
                                          </p:val>
                                        </p:tav>
                                        <p:tav tm="100000">
                                          <p:val>
                                            <p:strVal val="#ppt_x"/>
                                          </p:val>
                                        </p:tav>
                                      </p:tavLst>
                                    </p:anim>
                                    <p:anim calcmode="lin" valueType="num">
                                      <p:cBhvr>
                                        <p:cTn id="71" dur="500" fill="hold"/>
                                        <p:tgtEl>
                                          <p:spTgt spid="327">
                                            <p:txEl>
                                              <p:pRg st="1" end="1"/>
                                            </p:txEl>
                                          </p:spTgt>
                                        </p:tgtEl>
                                        <p:attrNameLst>
                                          <p:attrName>ppt_y</p:attrName>
                                        </p:attrNameLst>
                                      </p:cBhvr>
                                      <p:tavLst>
                                        <p:tav tm="0">
                                          <p:val>
                                            <p:strVal val="#ppt_y"/>
                                          </p:val>
                                        </p:tav>
                                        <p:tav tm="100000">
                                          <p:val>
                                            <p:strVal val="#ppt_y"/>
                                          </p:val>
                                        </p:tav>
                                      </p:tavLst>
                                    </p:anim>
                                  </p:childTnLst>
                                </p:cTn>
                              </p:par>
                            </p:childTnLst>
                          </p:cTn>
                        </p:par>
                        <p:par>
                          <p:cTn id="72" fill="hold">
                            <p:stCondLst>
                              <p:cond delay="6000"/>
                            </p:stCondLst>
                            <p:childTnLst>
                              <p:par>
                                <p:cTn id="73" presetID="2" presetClass="entr" presetSubtype="8" fill="hold" grpId="2" nodeType="afterEffect">
                                  <p:stCondLst>
                                    <p:cond delay="0"/>
                                  </p:stCondLst>
                                  <p:iterate>
                                    <p:tmAbs val="0"/>
                                  </p:iterate>
                                  <p:childTnLst>
                                    <p:set>
                                      <p:cBhvr>
                                        <p:cTn id="74" fill="hold"/>
                                        <p:tgtEl>
                                          <p:spTgt spid="327">
                                            <p:txEl>
                                              <p:pRg st="2" end="2"/>
                                            </p:txEl>
                                          </p:spTgt>
                                        </p:tgtEl>
                                        <p:attrNameLst>
                                          <p:attrName>style.visibility</p:attrName>
                                        </p:attrNameLst>
                                      </p:cBhvr>
                                      <p:to>
                                        <p:strVal val="visible"/>
                                      </p:to>
                                    </p:set>
                                    <p:anim calcmode="lin" valueType="num">
                                      <p:cBhvr>
                                        <p:cTn id="75" dur="500" fill="hold"/>
                                        <p:tgtEl>
                                          <p:spTgt spid="327">
                                            <p:txEl>
                                              <p:pRg st="2" end="2"/>
                                            </p:txEl>
                                          </p:spTgt>
                                        </p:tgtEl>
                                        <p:attrNameLst>
                                          <p:attrName>ppt_x</p:attrName>
                                        </p:attrNameLst>
                                      </p:cBhvr>
                                      <p:tavLst>
                                        <p:tav tm="0">
                                          <p:val>
                                            <p:strVal val="0-#ppt_w/2"/>
                                          </p:val>
                                        </p:tav>
                                        <p:tav tm="100000">
                                          <p:val>
                                            <p:strVal val="#ppt_x"/>
                                          </p:val>
                                        </p:tav>
                                      </p:tavLst>
                                    </p:anim>
                                    <p:anim calcmode="lin" valueType="num">
                                      <p:cBhvr>
                                        <p:cTn id="76" dur="500" fill="hold"/>
                                        <p:tgtEl>
                                          <p:spTgt spid="327">
                                            <p:txEl>
                                              <p:pRg st="2" end="2"/>
                                            </p:txEl>
                                          </p:spTgt>
                                        </p:tgtEl>
                                        <p:attrNameLst>
                                          <p:attrName>ppt_y</p:attrName>
                                        </p:attrNameLst>
                                      </p:cBhvr>
                                      <p:tavLst>
                                        <p:tav tm="0">
                                          <p:val>
                                            <p:strVal val="#ppt_y"/>
                                          </p:val>
                                        </p:tav>
                                        <p:tav tm="100000">
                                          <p:val>
                                            <p:strVal val="#ppt_y"/>
                                          </p:val>
                                        </p:tav>
                                      </p:tavLst>
                                    </p:anim>
                                  </p:childTnLst>
                                </p:cTn>
                              </p:par>
                            </p:childTnLst>
                          </p:cTn>
                        </p:par>
                        <p:par>
                          <p:cTn id="77" fill="hold">
                            <p:stCondLst>
                              <p:cond delay="6500"/>
                            </p:stCondLst>
                            <p:childTnLst>
                              <p:par>
                                <p:cTn id="78" presetID="2" presetClass="entr" presetSubtype="8" fill="hold" grpId="2" nodeType="afterEffect">
                                  <p:stCondLst>
                                    <p:cond delay="0"/>
                                  </p:stCondLst>
                                  <p:iterate>
                                    <p:tmAbs val="0"/>
                                  </p:iterate>
                                  <p:childTnLst>
                                    <p:set>
                                      <p:cBhvr>
                                        <p:cTn id="79" fill="hold"/>
                                        <p:tgtEl>
                                          <p:spTgt spid="327">
                                            <p:txEl>
                                              <p:pRg st="3" end="3"/>
                                            </p:txEl>
                                          </p:spTgt>
                                        </p:tgtEl>
                                        <p:attrNameLst>
                                          <p:attrName>style.visibility</p:attrName>
                                        </p:attrNameLst>
                                      </p:cBhvr>
                                      <p:to>
                                        <p:strVal val="visible"/>
                                      </p:to>
                                    </p:set>
                                    <p:anim calcmode="lin" valueType="num">
                                      <p:cBhvr>
                                        <p:cTn id="80" dur="500" fill="hold"/>
                                        <p:tgtEl>
                                          <p:spTgt spid="327">
                                            <p:txEl>
                                              <p:pRg st="3" end="3"/>
                                            </p:txEl>
                                          </p:spTgt>
                                        </p:tgtEl>
                                        <p:attrNameLst>
                                          <p:attrName>ppt_x</p:attrName>
                                        </p:attrNameLst>
                                      </p:cBhvr>
                                      <p:tavLst>
                                        <p:tav tm="0">
                                          <p:val>
                                            <p:strVal val="0-#ppt_w/2"/>
                                          </p:val>
                                        </p:tav>
                                        <p:tav tm="100000">
                                          <p:val>
                                            <p:strVal val="#ppt_x"/>
                                          </p:val>
                                        </p:tav>
                                      </p:tavLst>
                                    </p:anim>
                                    <p:anim calcmode="lin" valueType="num">
                                      <p:cBhvr>
                                        <p:cTn id="81" dur="500" fill="hold"/>
                                        <p:tgtEl>
                                          <p:spTgt spid="327">
                                            <p:txEl>
                                              <p:pRg st="3" end="3"/>
                                            </p:txEl>
                                          </p:spTgt>
                                        </p:tgtEl>
                                        <p:attrNameLst>
                                          <p:attrName>ppt_y</p:attrName>
                                        </p:attrNameLst>
                                      </p:cBhvr>
                                      <p:tavLst>
                                        <p:tav tm="0">
                                          <p:val>
                                            <p:strVal val="#ppt_y"/>
                                          </p:val>
                                        </p:tav>
                                        <p:tav tm="100000">
                                          <p:val>
                                            <p:strVal val="#ppt_y"/>
                                          </p:val>
                                        </p:tav>
                                      </p:tavLst>
                                    </p:anim>
                                  </p:childTnLst>
                                </p:cTn>
                              </p:par>
                            </p:childTnLst>
                          </p:cTn>
                        </p:par>
                        <p:par>
                          <p:cTn id="82" fill="hold">
                            <p:stCondLst>
                              <p:cond delay="7000"/>
                            </p:stCondLst>
                            <p:childTnLst>
                              <p:par>
                                <p:cTn id="83" presetID="2" presetClass="entr" presetSubtype="8" fill="hold" grpId="2" nodeType="afterEffect">
                                  <p:stCondLst>
                                    <p:cond delay="0"/>
                                  </p:stCondLst>
                                  <p:iterate>
                                    <p:tmAbs val="0"/>
                                  </p:iterate>
                                  <p:childTnLst>
                                    <p:set>
                                      <p:cBhvr>
                                        <p:cTn id="84" fill="hold"/>
                                        <p:tgtEl>
                                          <p:spTgt spid="327">
                                            <p:txEl>
                                              <p:pRg st="4" end="4"/>
                                            </p:txEl>
                                          </p:spTgt>
                                        </p:tgtEl>
                                        <p:attrNameLst>
                                          <p:attrName>style.visibility</p:attrName>
                                        </p:attrNameLst>
                                      </p:cBhvr>
                                      <p:to>
                                        <p:strVal val="visible"/>
                                      </p:to>
                                    </p:set>
                                    <p:anim calcmode="lin" valueType="num">
                                      <p:cBhvr>
                                        <p:cTn id="85" dur="500" fill="hold"/>
                                        <p:tgtEl>
                                          <p:spTgt spid="327">
                                            <p:txEl>
                                              <p:pRg st="4" end="4"/>
                                            </p:txEl>
                                          </p:spTgt>
                                        </p:tgtEl>
                                        <p:attrNameLst>
                                          <p:attrName>ppt_x</p:attrName>
                                        </p:attrNameLst>
                                      </p:cBhvr>
                                      <p:tavLst>
                                        <p:tav tm="0">
                                          <p:val>
                                            <p:strVal val="0-#ppt_w/2"/>
                                          </p:val>
                                        </p:tav>
                                        <p:tav tm="100000">
                                          <p:val>
                                            <p:strVal val="#ppt_x"/>
                                          </p:val>
                                        </p:tav>
                                      </p:tavLst>
                                    </p:anim>
                                    <p:anim calcmode="lin" valueType="num">
                                      <p:cBhvr>
                                        <p:cTn id="86" dur="500" fill="hold"/>
                                        <p:tgtEl>
                                          <p:spTgt spid="327">
                                            <p:txEl>
                                              <p:pRg st="4" end="4"/>
                                            </p:txEl>
                                          </p:spTgt>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2" presetClass="entr" presetSubtype="8" fill="hold" grpId="2" nodeType="afterEffect">
                                  <p:stCondLst>
                                    <p:cond delay="0"/>
                                  </p:stCondLst>
                                  <p:iterate>
                                    <p:tmAbs val="0"/>
                                  </p:iterate>
                                  <p:childTnLst>
                                    <p:set>
                                      <p:cBhvr>
                                        <p:cTn id="89" fill="hold"/>
                                        <p:tgtEl>
                                          <p:spTgt spid="327">
                                            <p:txEl>
                                              <p:pRg st="5" end="5"/>
                                            </p:txEl>
                                          </p:spTgt>
                                        </p:tgtEl>
                                        <p:attrNameLst>
                                          <p:attrName>style.visibility</p:attrName>
                                        </p:attrNameLst>
                                      </p:cBhvr>
                                      <p:to>
                                        <p:strVal val="visible"/>
                                      </p:to>
                                    </p:set>
                                    <p:anim calcmode="lin" valueType="num">
                                      <p:cBhvr>
                                        <p:cTn id="90" dur="500" fill="hold"/>
                                        <p:tgtEl>
                                          <p:spTgt spid="327">
                                            <p:txEl>
                                              <p:pRg st="5" end="5"/>
                                            </p:txEl>
                                          </p:spTgt>
                                        </p:tgtEl>
                                        <p:attrNameLst>
                                          <p:attrName>ppt_x</p:attrName>
                                        </p:attrNameLst>
                                      </p:cBhvr>
                                      <p:tavLst>
                                        <p:tav tm="0">
                                          <p:val>
                                            <p:strVal val="0-#ppt_w/2"/>
                                          </p:val>
                                        </p:tav>
                                        <p:tav tm="100000">
                                          <p:val>
                                            <p:strVal val="#ppt_x"/>
                                          </p:val>
                                        </p:tav>
                                      </p:tavLst>
                                    </p:anim>
                                    <p:anim calcmode="lin" valueType="num">
                                      <p:cBhvr>
                                        <p:cTn id="91" dur="500" fill="hold"/>
                                        <p:tgtEl>
                                          <p:spTgt spid="327">
                                            <p:txEl>
                                              <p:pRg st="5" end="5"/>
                                            </p:txEl>
                                          </p:spTgt>
                                        </p:tgtEl>
                                        <p:attrNameLst>
                                          <p:attrName>ppt_y</p:attrName>
                                        </p:attrNameLst>
                                      </p:cBhvr>
                                      <p:tavLst>
                                        <p:tav tm="0">
                                          <p:val>
                                            <p:strVal val="#ppt_y"/>
                                          </p:val>
                                        </p:tav>
                                        <p:tav tm="100000">
                                          <p:val>
                                            <p:strVal val="#ppt_y"/>
                                          </p:val>
                                        </p:tav>
                                      </p:tavLst>
                                    </p:anim>
                                  </p:childTnLst>
                                </p:cTn>
                              </p:par>
                            </p:childTnLst>
                          </p:cTn>
                        </p:par>
                        <p:par>
                          <p:cTn id="92" fill="hold">
                            <p:stCondLst>
                              <p:cond delay="8000"/>
                            </p:stCondLst>
                            <p:childTnLst>
                              <p:par>
                                <p:cTn id="93" presetID="2" presetClass="entr" presetSubtype="8" fill="hold" grpId="2" nodeType="afterEffect">
                                  <p:stCondLst>
                                    <p:cond delay="0"/>
                                  </p:stCondLst>
                                  <p:iterate>
                                    <p:tmAbs val="0"/>
                                  </p:iterate>
                                  <p:childTnLst>
                                    <p:set>
                                      <p:cBhvr>
                                        <p:cTn id="94" fill="hold"/>
                                        <p:tgtEl>
                                          <p:spTgt spid="327">
                                            <p:txEl>
                                              <p:pRg st="6" end="6"/>
                                            </p:txEl>
                                          </p:spTgt>
                                        </p:tgtEl>
                                        <p:attrNameLst>
                                          <p:attrName>style.visibility</p:attrName>
                                        </p:attrNameLst>
                                      </p:cBhvr>
                                      <p:to>
                                        <p:strVal val="visible"/>
                                      </p:to>
                                    </p:set>
                                    <p:anim calcmode="lin" valueType="num">
                                      <p:cBhvr>
                                        <p:cTn id="95" dur="500" fill="hold"/>
                                        <p:tgtEl>
                                          <p:spTgt spid="327">
                                            <p:txEl>
                                              <p:pRg st="6" end="6"/>
                                            </p:txEl>
                                          </p:spTgt>
                                        </p:tgtEl>
                                        <p:attrNameLst>
                                          <p:attrName>ppt_x</p:attrName>
                                        </p:attrNameLst>
                                      </p:cBhvr>
                                      <p:tavLst>
                                        <p:tav tm="0">
                                          <p:val>
                                            <p:strVal val="0-#ppt_w/2"/>
                                          </p:val>
                                        </p:tav>
                                        <p:tav tm="100000">
                                          <p:val>
                                            <p:strVal val="#ppt_x"/>
                                          </p:val>
                                        </p:tav>
                                      </p:tavLst>
                                    </p:anim>
                                    <p:anim calcmode="lin" valueType="num">
                                      <p:cBhvr>
                                        <p:cTn id="96" dur="500" fill="hold"/>
                                        <p:tgtEl>
                                          <p:spTgt spid="327">
                                            <p:txEl>
                                              <p:pRg st="6" end="6"/>
                                            </p:txEl>
                                          </p:spTgt>
                                        </p:tgtEl>
                                        <p:attrNameLst>
                                          <p:attrName>ppt_y</p:attrName>
                                        </p:attrNameLst>
                                      </p:cBhvr>
                                      <p:tavLst>
                                        <p:tav tm="0">
                                          <p:val>
                                            <p:strVal val="#ppt_y"/>
                                          </p:val>
                                        </p:tav>
                                        <p:tav tm="100000">
                                          <p:val>
                                            <p:strVal val="#ppt_y"/>
                                          </p:val>
                                        </p:tav>
                                      </p:tavLst>
                                    </p:anim>
                                  </p:childTnLst>
                                </p:cTn>
                              </p:par>
                            </p:childTnLst>
                          </p:cTn>
                        </p:par>
                        <p:par>
                          <p:cTn id="97" fill="hold">
                            <p:stCondLst>
                              <p:cond delay="8500"/>
                            </p:stCondLst>
                            <p:childTnLst>
                              <p:par>
                                <p:cTn id="98" presetID="2" presetClass="entr" presetSubtype="8" fill="hold" grpId="2" nodeType="afterEffect">
                                  <p:stCondLst>
                                    <p:cond delay="0"/>
                                  </p:stCondLst>
                                  <p:iterate>
                                    <p:tmAbs val="0"/>
                                  </p:iterate>
                                  <p:childTnLst>
                                    <p:set>
                                      <p:cBhvr>
                                        <p:cTn id="99" fill="hold"/>
                                        <p:tgtEl>
                                          <p:spTgt spid="327">
                                            <p:txEl>
                                              <p:pRg st="7" end="7"/>
                                            </p:txEl>
                                          </p:spTgt>
                                        </p:tgtEl>
                                        <p:attrNameLst>
                                          <p:attrName>style.visibility</p:attrName>
                                        </p:attrNameLst>
                                      </p:cBhvr>
                                      <p:to>
                                        <p:strVal val="visible"/>
                                      </p:to>
                                    </p:set>
                                    <p:anim calcmode="lin" valueType="num">
                                      <p:cBhvr>
                                        <p:cTn id="100" dur="500" fill="hold"/>
                                        <p:tgtEl>
                                          <p:spTgt spid="327">
                                            <p:txEl>
                                              <p:pRg st="7" end="7"/>
                                            </p:txEl>
                                          </p:spTgt>
                                        </p:tgtEl>
                                        <p:attrNameLst>
                                          <p:attrName>ppt_x</p:attrName>
                                        </p:attrNameLst>
                                      </p:cBhvr>
                                      <p:tavLst>
                                        <p:tav tm="0">
                                          <p:val>
                                            <p:strVal val="0-#ppt_w/2"/>
                                          </p:val>
                                        </p:tav>
                                        <p:tav tm="100000">
                                          <p:val>
                                            <p:strVal val="#ppt_x"/>
                                          </p:val>
                                        </p:tav>
                                      </p:tavLst>
                                    </p:anim>
                                    <p:anim calcmode="lin" valueType="num">
                                      <p:cBhvr>
                                        <p:cTn id="101" dur="500" fill="hold"/>
                                        <p:tgtEl>
                                          <p:spTgt spid="327">
                                            <p:txEl>
                                              <p:pRg st="7" end="7"/>
                                            </p:txEl>
                                          </p:spTgt>
                                        </p:tgtEl>
                                        <p:attrNameLst>
                                          <p:attrName>ppt_y</p:attrName>
                                        </p:attrNameLst>
                                      </p:cBhvr>
                                      <p:tavLst>
                                        <p:tav tm="0">
                                          <p:val>
                                            <p:strVal val="#ppt_y"/>
                                          </p:val>
                                        </p:tav>
                                        <p:tav tm="100000">
                                          <p:val>
                                            <p:strVal val="#ppt_y"/>
                                          </p:val>
                                        </p:tav>
                                      </p:tavLst>
                                    </p:anim>
                                  </p:childTnLst>
                                </p:cTn>
                              </p:par>
                            </p:childTnLst>
                          </p:cTn>
                        </p:par>
                        <p:par>
                          <p:cTn id="102" fill="hold">
                            <p:stCondLst>
                              <p:cond delay="9000"/>
                            </p:stCondLst>
                            <p:childTnLst>
                              <p:par>
                                <p:cTn id="103" presetID="2" presetClass="entr" presetSubtype="8" fill="hold" grpId="2" nodeType="afterEffect">
                                  <p:stCondLst>
                                    <p:cond delay="0"/>
                                  </p:stCondLst>
                                  <p:iterate>
                                    <p:tmAbs val="0"/>
                                  </p:iterate>
                                  <p:childTnLst>
                                    <p:set>
                                      <p:cBhvr>
                                        <p:cTn id="104" fill="hold"/>
                                        <p:tgtEl>
                                          <p:spTgt spid="327">
                                            <p:txEl>
                                              <p:pRg st="8" end="8"/>
                                            </p:txEl>
                                          </p:spTgt>
                                        </p:tgtEl>
                                        <p:attrNameLst>
                                          <p:attrName>style.visibility</p:attrName>
                                        </p:attrNameLst>
                                      </p:cBhvr>
                                      <p:to>
                                        <p:strVal val="visible"/>
                                      </p:to>
                                    </p:set>
                                    <p:anim calcmode="lin" valueType="num">
                                      <p:cBhvr>
                                        <p:cTn id="105" dur="500" fill="hold"/>
                                        <p:tgtEl>
                                          <p:spTgt spid="327">
                                            <p:txEl>
                                              <p:pRg st="8" end="8"/>
                                            </p:txEl>
                                          </p:spTgt>
                                        </p:tgtEl>
                                        <p:attrNameLst>
                                          <p:attrName>ppt_x</p:attrName>
                                        </p:attrNameLst>
                                      </p:cBhvr>
                                      <p:tavLst>
                                        <p:tav tm="0">
                                          <p:val>
                                            <p:strVal val="0-#ppt_w/2"/>
                                          </p:val>
                                        </p:tav>
                                        <p:tav tm="100000">
                                          <p:val>
                                            <p:strVal val="#ppt_x"/>
                                          </p:val>
                                        </p:tav>
                                      </p:tavLst>
                                    </p:anim>
                                    <p:anim calcmode="lin" valueType="num">
                                      <p:cBhvr>
                                        <p:cTn id="106" dur="500" fill="hold"/>
                                        <p:tgtEl>
                                          <p:spTgt spid="327">
                                            <p:txEl>
                                              <p:pRg st="8" end="8"/>
                                            </p:txEl>
                                          </p:spTgt>
                                        </p:tgtEl>
                                        <p:attrNameLst>
                                          <p:attrName>ppt_y</p:attrName>
                                        </p:attrNameLst>
                                      </p:cBhvr>
                                      <p:tavLst>
                                        <p:tav tm="0">
                                          <p:val>
                                            <p:strVal val="#ppt_y"/>
                                          </p:val>
                                        </p:tav>
                                        <p:tav tm="100000">
                                          <p:val>
                                            <p:strVal val="#ppt_y"/>
                                          </p:val>
                                        </p:tav>
                                      </p:tavLst>
                                    </p:anim>
                                  </p:childTnLst>
                                </p:cTn>
                              </p:par>
                            </p:childTnLst>
                          </p:cTn>
                        </p:par>
                        <p:par>
                          <p:cTn id="107" fill="hold">
                            <p:stCondLst>
                              <p:cond delay="9500"/>
                            </p:stCondLst>
                            <p:childTnLst>
                              <p:par>
                                <p:cTn id="108" presetID="2" presetClass="entr" presetSubtype="8" fill="hold" grpId="2" nodeType="afterEffect">
                                  <p:stCondLst>
                                    <p:cond delay="0"/>
                                  </p:stCondLst>
                                  <p:iterate>
                                    <p:tmAbs val="0"/>
                                  </p:iterate>
                                  <p:childTnLst>
                                    <p:set>
                                      <p:cBhvr>
                                        <p:cTn id="109" fill="hold"/>
                                        <p:tgtEl>
                                          <p:spTgt spid="327">
                                            <p:txEl>
                                              <p:pRg st="9" end="9"/>
                                            </p:txEl>
                                          </p:spTgt>
                                        </p:tgtEl>
                                        <p:attrNameLst>
                                          <p:attrName>style.visibility</p:attrName>
                                        </p:attrNameLst>
                                      </p:cBhvr>
                                      <p:to>
                                        <p:strVal val="visible"/>
                                      </p:to>
                                    </p:set>
                                    <p:anim calcmode="lin" valueType="num">
                                      <p:cBhvr>
                                        <p:cTn id="110" dur="500" fill="hold"/>
                                        <p:tgtEl>
                                          <p:spTgt spid="327">
                                            <p:txEl>
                                              <p:pRg st="9" end="9"/>
                                            </p:txEl>
                                          </p:spTgt>
                                        </p:tgtEl>
                                        <p:attrNameLst>
                                          <p:attrName>ppt_x</p:attrName>
                                        </p:attrNameLst>
                                      </p:cBhvr>
                                      <p:tavLst>
                                        <p:tav tm="0">
                                          <p:val>
                                            <p:strVal val="0-#ppt_w/2"/>
                                          </p:val>
                                        </p:tav>
                                        <p:tav tm="100000">
                                          <p:val>
                                            <p:strVal val="#ppt_x"/>
                                          </p:val>
                                        </p:tav>
                                      </p:tavLst>
                                    </p:anim>
                                    <p:anim calcmode="lin" valueType="num">
                                      <p:cBhvr>
                                        <p:cTn id="111" dur="500" fill="hold"/>
                                        <p:tgtEl>
                                          <p:spTgt spid="327">
                                            <p:txEl>
                                              <p:pRg st="9" end="9"/>
                                            </p:txEl>
                                          </p:spTgt>
                                        </p:tgtEl>
                                        <p:attrNameLst>
                                          <p:attrName>ppt_y</p:attrName>
                                        </p:attrNameLst>
                                      </p:cBhvr>
                                      <p:tavLst>
                                        <p:tav tm="0">
                                          <p:val>
                                            <p:strVal val="#ppt_y"/>
                                          </p:val>
                                        </p:tav>
                                        <p:tav tm="100000">
                                          <p:val>
                                            <p:strVal val="#ppt_y"/>
                                          </p:val>
                                        </p:tav>
                                      </p:tavLst>
                                    </p:anim>
                                  </p:childTnLst>
                                </p:cTn>
                              </p:par>
                            </p:childTnLst>
                          </p:cTn>
                        </p:par>
                        <p:par>
                          <p:cTn id="112" fill="hold">
                            <p:stCondLst>
                              <p:cond delay="10000"/>
                            </p:stCondLst>
                            <p:childTnLst>
                              <p:par>
                                <p:cTn id="113" presetID="2" presetClass="entr" presetSubtype="8" fill="hold" grpId="3" nodeType="afterEffect">
                                  <p:stCondLst>
                                    <p:cond delay="0"/>
                                  </p:stCondLst>
                                  <p:iterate>
                                    <p:tmAbs val="0"/>
                                  </p:iterate>
                                  <p:childTnLst>
                                    <p:set>
                                      <p:cBhvr>
                                        <p:cTn id="114" fill="hold"/>
                                        <p:tgtEl>
                                          <p:spTgt spid="328">
                                            <p:bg/>
                                          </p:spTgt>
                                        </p:tgtEl>
                                        <p:attrNameLst>
                                          <p:attrName>style.visibility</p:attrName>
                                        </p:attrNameLst>
                                      </p:cBhvr>
                                      <p:to>
                                        <p:strVal val="visible"/>
                                      </p:to>
                                    </p:set>
                                    <p:anim calcmode="lin" valueType="num">
                                      <p:cBhvr>
                                        <p:cTn id="115" dur="500" fill="hold"/>
                                        <p:tgtEl>
                                          <p:spTgt spid="328">
                                            <p:bg/>
                                          </p:spTgt>
                                        </p:tgtEl>
                                        <p:attrNameLst>
                                          <p:attrName>ppt_x</p:attrName>
                                        </p:attrNameLst>
                                      </p:cBhvr>
                                      <p:tavLst>
                                        <p:tav tm="0">
                                          <p:val>
                                            <p:strVal val="0-#ppt_w/2"/>
                                          </p:val>
                                        </p:tav>
                                        <p:tav tm="100000">
                                          <p:val>
                                            <p:strVal val="#ppt_x"/>
                                          </p:val>
                                        </p:tav>
                                      </p:tavLst>
                                    </p:anim>
                                    <p:anim calcmode="lin" valueType="num">
                                      <p:cBhvr>
                                        <p:cTn id="116" dur="500" fill="hold"/>
                                        <p:tgtEl>
                                          <p:spTgt spid="328">
                                            <p:bg/>
                                          </p:spTgt>
                                        </p:tgtEl>
                                        <p:attrNameLst>
                                          <p:attrName>ppt_y</p:attrName>
                                        </p:attrNameLst>
                                      </p:cBhvr>
                                      <p:tavLst>
                                        <p:tav tm="0">
                                          <p:val>
                                            <p:strVal val="#ppt_y"/>
                                          </p:val>
                                        </p:tav>
                                        <p:tav tm="100000">
                                          <p:val>
                                            <p:strVal val="#ppt_y"/>
                                          </p:val>
                                        </p:tav>
                                      </p:tavLst>
                                    </p:anim>
                                  </p:childTnLst>
                                </p:cTn>
                              </p:par>
                              <p:par>
                                <p:cTn id="117" presetID="2" presetClass="entr" presetSubtype="8" fill="hold" grpId="3" nodeType="withEffect">
                                  <p:stCondLst>
                                    <p:cond delay="0"/>
                                  </p:stCondLst>
                                  <p:iterate>
                                    <p:tmAbs val="0"/>
                                  </p:iterate>
                                  <p:childTnLst>
                                    <p:set>
                                      <p:cBhvr>
                                        <p:cTn id="118" fill="hold"/>
                                        <p:tgtEl>
                                          <p:spTgt spid="328">
                                            <p:txEl>
                                              <p:pRg st="0" end="0"/>
                                            </p:txEl>
                                          </p:spTgt>
                                        </p:tgtEl>
                                        <p:attrNameLst>
                                          <p:attrName>style.visibility</p:attrName>
                                        </p:attrNameLst>
                                      </p:cBhvr>
                                      <p:to>
                                        <p:strVal val="visible"/>
                                      </p:to>
                                    </p:set>
                                    <p:anim calcmode="lin" valueType="num">
                                      <p:cBhvr>
                                        <p:cTn id="119" dur="500" fill="hold"/>
                                        <p:tgtEl>
                                          <p:spTgt spid="328">
                                            <p:txEl>
                                              <p:pRg st="0" end="0"/>
                                            </p:txEl>
                                          </p:spTgt>
                                        </p:tgtEl>
                                        <p:attrNameLst>
                                          <p:attrName>ppt_x</p:attrName>
                                        </p:attrNameLst>
                                      </p:cBhvr>
                                      <p:tavLst>
                                        <p:tav tm="0">
                                          <p:val>
                                            <p:strVal val="0-#ppt_w/2"/>
                                          </p:val>
                                        </p:tav>
                                        <p:tav tm="100000">
                                          <p:val>
                                            <p:strVal val="#ppt_x"/>
                                          </p:val>
                                        </p:tav>
                                      </p:tavLst>
                                    </p:anim>
                                    <p:anim calcmode="lin" valueType="num">
                                      <p:cBhvr>
                                        <p:cTn id="120" dur="500" fill="hold"/>
                                        <p:tgtEl>
                                          <p:spTgt spid="328">
                                            <p:txEl>
                                              <p:pRg st="0" end="0"/>
                                            </p:txEl>
                                          </p:spTgt>
                                        </p:tgtEl>
                                        <p:attrNameLst>
                                          <p:attrName>ppt_y</p:attrName>
                                        </p:attrNameLst>
                                      </p:cBhvr>
                                      <p:tavLst>
                                        <p:tav tm="0">
                                          <p:val>
                                            <p:strVal val="#ppt_y"/>
                                          </p:val>
                                        </p:tav>
                                        <p:tav tm="100000">
                                          <p:val>
                                            <p:strVal val="#ppt_y"/>
                                          </p:val>
                                        </p:tav>
                                      </p:tavLst>
                                    </p:anim>
                                  </p:childTnLst>
                                </p:cTn>
                              </p:par>
                            </p:childTnLst>
                          </p:cTn>
                        </p:par>
                        <p:par>
                          <p:cTn id="121" fill="hold">
                            <p:stCondLst>
                              <p:cond delay="10500"/>
                            </p:stCondLst>
                            <p:childTnLst>
                              <p:par>
                                <p:cTn id="122" presetID="2" presetClass="entr" presetSubtype="8" fill="hold" grpId="3" nodeType="afterEffect">
                                  <p:stCondLst>
                                    <p:cond delay="0"/>
                                  </p:stCondLst>
                                  <p:iterate>
                                    <p:tmAbs val="0"/>
                                  </p:iterate>
                                  <p:childTnLst>
                                    <p:set>
                                      <p:cBhvr>
                                        <p:cTn id="123" fill="hold"/>
                                        <p:tgtEl>
                                          <p:spTgt spid="328">
                                            <p:txEl>
                                              <p:pRg st="1" end="1"/>
                                            </p:txEl>
                                          </p:spTgt>
                                        </p:tgtEl>
                                        <p:attrNameLst>
                                          <p:attrName>style.visibility</p:attrName>
                                        </p:attrNameLst>
                                      </p:cBhvr>
                                      <p:to>
                                        <p:strVal val="visible"/>
                                      </p:to>
                                    </p:set>
                                    <p:anim calcmode="lin" valueType="num">
                                      <p:cBhvr>
                                        <p:cTn id="124" dur="500" fill="hold"/>
                                        <p:tgtEl>
                                          <p:spTgt spid="328">
                                            <p:txEl>
                                              <p:pRg st="1" end="1"/>
                                            </p:txEl>
                                          </p:spTgt>
                                        </p:tgtEl>
                                        <p:attrNameLst>
                                          <p:attrName>ppt_x</p:attrName>
                                        </p:attrNameLst>
                                      </p:cBhvr>
                                      <p:tavLst>
                                        <p:tav tm="0">
                                          <p:val>
                                            <p:strVal val="0-#ppt_w/2"/>
                                          </p:val>
                                        </p:tav>
                                        <p:tav tm="100000">
                                          <p:val>
                                            <p:strVal val="#ppt_x"/>
                                          </p:val>
                                        </p:tav>
                                      </p:tavLst>
                                    </p:anim>
                                    <p:anim calcmode="lin" valueType="num">
                                      <p:cBhvr>
                                        <p:cTn id="125" dur="500" fill="hold"/>
                                        <p:tgtEl>
                                          <p:spTgt spid="328">
                                            <p:txEl>
                                              <p:pRg st="1" end="1"/>
                                            </p:txEl>
                                          </p:spTgt>
                                        </p:tgtEl>
                                        <p:attrNameLst>
                                          <p:attrName>ppt_y</p:attrName>
                                        </p:attrNameLst>
                                      </p:cBhvr>
                                      <p:tavLst>
                                        <p:tav tm="0">
                                          <p:val>
                                            <p:strVal val="#ppt_y"/>
                                          </p:val>
                                        </p:tav>
                                        <p:tav tm="100000">
                                          <p:val>
                                            <p:strVal val="#ppt_y"/>
                                          </p:val>
                                        </p:tav>
                                      </p:tavLst>
                                    </p:anim>
                                  </p:childTnLst>
                                </p:cTn>
                              </p:par>
                            </p:childTnLst>
                          </p:cTn>
                        </p:par>
                        <p:par>
                          <p:cTn id="126" fill="hold">
                            <p:stCondLst>
                              <p:cond delay="11000"/>
                            </p:stCondLst>
                            <p:childTnLst>
                              <p:par>
                                <p:cTn id="127" presetID="2" presetClass="entr" presetSubtype="8" fill="hold" grpId="3" nodeType="afterEffect">
                                  <p:stCondLst>
                                    <p:cond delay="0"/>
                                  </p:stCondLst>
                                  <p:iterate>
                                    <p:tmAbs val="0"/>
                                  </p:iterate>
                                  <p:childTnLst>
                                    <p:set>
                                      <p:cBhvr>
                                        <p:cTn id="128" fill="hold"/>
                                        <p:tgtEl>
                                          <p:spTgt spid="328">
                                            <p:txEl>
                                              <p:pRg st="2" end="2"/>
                                            </p:txEl>
                                          </p:spTgt>
                                        </p:tgtEl>
                                        <p:attrNameLst>
                                          <p:attrName>style.visibility</p:attrName>
                                        </p:attrNameLst>
                                      </p:cBhvr>
                                      <p:to>
                                        <p:strVal val="visible"/>
                                      </p:to>
                                    </p:set>
                                    <p:anim calcmode="lin" valueType="num">
                                      <p:cBhvr>
                                        <p:cTn id="129" dur="500" fill="hold"/>
                                        <p:tgtEl>
                                          <p:spTgt spid="328">
                                            <p:txEl>
                                              <p:pRg st="2" end="2"/>
                                            </p:txEl>
                                          </p:spTgt>
                                        </p:tgtEl>
                                        <p:attrNameLst>
                                          <p:attrName>ppt_x</p:attrName>
                                        </p:attrNameLst>
                                      </p:cBhvr>
                                      <p:tavLst>
                                        <p:tav tm="0">
                                          <p:val>
                                            <p:strVal val="0-#ppt_w/2"/>
                                          </p:val>
                                        </p:tav>
                                        <p:tav tm="100000">
                                          <p:val>
                                            <p:strVal val="#ppt_x"/>
                                          </p:val>
                                        </p:tav>
                                      </p:tavLst>
                                    </p:anim>
                                    <p:anim calcmode="lin" valueType="num">
                                      <p:cBhvr>
                                        <p:cTn id="130" dur="500" fill="hold"/>
                                        <p:tgtEl>
                                          <p:spTgt spid="328">
                                            <p:txEl>
                                              <p:pRg st="2" end="2"/>
                                            </p:txEl>
                                          </p:spTgt>
                                        </p:tgtEl>
                                        <p:attrNameLst>
                                          <p:attrName>ppt_y</p:attrName>
                                        </p:attrNameLst>
                                      </p:cBhvr>
                                      <p:tavLst>
                                        <p:tav tm="0">
                                          <p:val>
                                            <p:strVal val="#ppt_y"/>
                                          </p:val>
                                        </p:tav>
                                        <p:tav tm="100000">
                                          <p:val>
                                            <p:strVal val="#ppt_y"/>
                                          </p:val>
                                        </p:tav>
                                      </p:tavLst>
                                    </p:anim>
                                  </p:childTnLst>
                                </p:cTn>
                              </p:par>
                            </p:childTnLst>
                          </p:cTn>
                        </p:par>
                        <p:par>
                          <p:cTn id="131" fill="hold">
                            <p:stCondLst>
                              <p:cond delay="11500"/>
                            </p:stCondLst>
                            <p:childTnLst>
                              <p:par>
                                <p:cTn id="132" presetID="2" presetClass="entr" presetSubtype="8" fill="hold" grpId="3" nodeType="afterEffect">
                                  <p:stCondLst>
                                    <p:cond delay="0"/>
                                  </p:stCondLst>
                                  <p:iterate>
                                    <p:tmAbs val="0"/>
                                  </p:iterate>
                                  <p:childTnLst>
                                    <p:set>
                                      <p:cBhvr>
                                        <p:cTn id="133" fill="hold"/>
                                        <p:tgtEl>
                                          <p:spTgt spid="328">
                                            <p:txEl>
                                              <p:pRg st="3" end="3"/>
                                            </p:txEl>
                                          </p:spTgt>
                                        </p:tgtEl>
                                        <p:attrNameLst>
                                          <p:attrName>style.visibility</p:attrName>
                                        </p:attrNameLst>
                                      </p:cBhvr>
                                      <p:to>
                                        <p:strVal val="visible"/>
                                      </p:to>
                                    </p:set>
                                    <p:anim calcmode="lin" valueType="num">
                                      <p:cBhvr>
                                        <p:cTn id="134" dur="500" fill="hold"/>
                                        <p:tgtEl>
                                          <p:spTgt spid="328">
                                            <p:txEl>
                                              <p:pRg st="3" end="3"/>
                                            </p:txEl>
                                          </p:spTgt>
                                        </p:tgtEl>
                                        <p:attrNameLst>
                                          <p:attrName>ppt_x</p:attrName>
                                        </p:attrNameLst>
                                      </p:cBhvr>
                                      <p:tavLst>
                                        <p:tav tm="0">
                                          <p:val>
                                            <p:strVal val="0-#ppt_w/2"/>
                                          </p:val>
                                        </p:tav>
                                        <p:tav tm="100000">
                                          <p:val>
                                            <p:strVal val="#ppt_x"/>
                                          </p:val>
                                        </p:tav>
                                      </p:tavLst>
                                    </p:anim>
                                    <p:anim calcmode="lin" valueType="num">
                                      <p:cBhvr>
                                        <p:cTn id="135" dur="500" fill="hold"/>
                                        <p:tgtEl>
                                          <p:spTgt spid="328">
                                            <p:txEl>
                                              <p:pRg st="3" end="3"/>
                                            </p:txEl>
                                          </p:spTgt>
                                        </p:tgtEl>
                                        <p:attrNameLst>
                                          <p:attrName>ppt_y</p:attrName>
                                        </p:attrNameLst>
                                      </p:cBhvr>
                                      <p:tavLst>
                                        <p:tav tm="0">
                                          <p:val>
                                            <p:strVal val="#ppt_y"/>
                                          </p:val>
                                        </p:tav>
                                        <p:tav tm="100000">
                                          <p:val>
                                            <p:strVal val="#ppt_y"/>
                                          </p:val>
                                        </p:tav>
                                      </p:tavLst>
                                    </p:anim>
                                  </p:childTnLst>
                                </p:cTn>
                              </p:par>
                            </p:childTnLst>
                          </p:cTn>
                        </p:par>
                        <p:par>
                          <p:cTn id="136" fill="hold">
                            <p:stCondLst>
                              <p:cond delay="12000"/>
                            </p:stCondLst>
                            <p:childTnLst>
                              <p:par>
                                <p:cTn id="137" presetID="2" presetClass="entr" presetSubtype="8" fill="hold" grpId="3" nodeType="afterEffect">
                                  <p:stCondLst>
                                    <p:cond delay="0"/>
                                  </p:stCondLst>
                                  <p:iterate>
                                    <p:tmAbs val="0"/>
                                  </p:iterate>
                                  <p:childTnLst>
                                    <p:set>
                                      <p:cBhvr>
                                        <p:cTn id="138" fill="hold"/>
                                        <p:tgtEl>
                                          <p:spTgt spid="328">
                                            <p:txEl>
                                              <p:pRg st="4" end="4"/>
                                            </p:txEl>
                                          </p:spTgt>
                                        </p:tgtEl>
                                        <p:attrNameLst>
                                          <p:attrName>style.visibility</p:attrName>
                                        </p:attrNameLst>
                                      </p:cBhvr>
                                      <p:to>
                                        <p:strVal val="visible"/>
                                      </p:to>
                                    </p:set>
                                    <p:anim calcmode="lin" valueType="num">
                                      <p:cBhvr>
                                        <p:cTn id="139" dur="500" fill="hold"/>
                                        <p:tgtEl>
                                          <p:spTgt spid="328">
                                            <p:txEl>
                                              <p:pRg st="4" end="4"/>
                                            </p:txEl>
                                          </p:spTgt>
                                        </p:tgtEl>
                                        <p:attrNameLst>
                                          <p:attrName>ppt_x</p:attrName>
                                        </p:attrNameLst>
                                      </p:cBhvr>
                                      <p:tavLst>
                                        <p:tav tm="0">
                                          <p:val>
                                            <p:strVal val="0-#ppt_w/2"/>
                                          </p:val>
                                        </p:tav>
                                        <p:tav tm="100000">
                                          <p:val>
                                            <p:strVal val="#ppt_x"/>
                                          </p:val>
                                        </p:tav>
                                      </p:tavLst>
                                    </p:anim>
                                    <p:anim calcmode="lin" valueType="num">
                                      <p:cBhvr>
                                        <p:cTn id="140" dur="500" fill="hold"/>
                                        <p:tgtEl>
                                          <p:spTgt spid="328">
                                            <p:txEl>
                                              <p:pRg st="4" end="4"/>
                                            </p:txEl>
                                          </p:spTgt>
                                        </p:tgtEl>
                                        <p:attrNameLst>
                                          <p:attrName>ppt_y</p:attrName>
                                        </p:attrNameLst>
                                      </p:cBhvr>
                                      <p:tavLst>
                                        <p:tav tm="0">
                                          <p:val>
                                            <p:strVal val="#ppt_y"/>
                                          </p:val>
                                        </p:tav>
                                        <p:tav tm="100000">
                                          <p:val>
                                            <p:strVal val="#ppt_y"/>
                                          </p:val>
                                        </p:tav>
                                      </p:tavLst>
                                    </p:anim>
                                  </p:childTnLst>
                                </p:cTn>
                              </p:par>
                            </p:childTnLst>
                          </p:cTn>
                        </p:par>
                        <p:par>
                          <p:cTn id="141" fill="hold">
                            <p:stCondLst>
                              <p:cond delay="12500"/>
                            </p:stCondLst>
                            <p:childTnLst>
                              <p:par>
                                <p:cTn id="142" presetID="2" presetClass="entr" presetSubtype="8" fill="hold" grpId="3" nodeType="afterEffect">
                                  <p:stCondLst>
                                    <p:cond delay="0"/>
                                  </p:stCondLst>
                                  <p:iterate>
                                    <p:tmAbs val="0"/>
                                  </p:iterate>
                                  <p:childTnLst>
                                    <p:set>
                                      <p:cBhvr>
                                        <p:cTn id="143" fill="hold"/>
                                        <p:tgtEl>
                                          <p:spTgt spid="328">
                                            <p:txEl>
                                              <p:pRg st="5" end="5"/>
                                            </p:txEl>
                                          </p:spTgt>
                                        </p:tgtEl>
                                        <p:attrNameLst>
                                          <p:attrName>style.visibility</p:attrName>
                                        </p:attrNameLst>
                                      </p:cBhvr>
                                      <p:to>
                                        <p:strVal val="visible"/>
                                      </p:to>
                                    </p:set>
                                    <p:anim calcmode="lin" valueType="num">
                                      <p:cBhvr>
                                        <p:cTn id="144" dur="500" fill="hold"/>
                                        <p:tgtEl>
                                          <p:spTgt spid="328">
                                            <p:txEl>
                                              <p:pRg st="5" end="5"/>
                                            </p:txEl>
                                          </p:spTgt>
                                        </p:tgtEl>
                                        <p:attrNameLst>
                                          <p:attrName>ppt_x</p:attrName>
                                        </p:attrNameLst>
                                      </p:cBhvr>
                                      <p:tavLst>
                                        <p:tav tm="0">
                                          <p:val>
                                            <p:strVal val="0-#ppt_w/2"/>
                                          </p:val>
                                        </p:tav>
                                        <p:tav tm="100000">
                                          <p:val>
                                            <p:strVal val="#ppt_x"/>
                                          </p:val>
                                        </p:tav>
                                      </p:tavLst>
                                    </p:anim>
                                    <p:anim calcmode="lin" valueType="num">
                                      <p:cBhvr>
                                        <p:cTn id="145" dur="500" fill="hold"/>
                                        <p:tgtEl>
                                          <p:spTgt spid="328">
                                            <p:txEl>
                                              <p:pRg st="5" end="5"/>
                                            </p:txEl>
                                          </p:spTgt>
                                        </p:tgtEl>
                                        <p:attrNameLst>
                                          <p:attrName>ppt_y</p:attrName>
                                        </p:attrNameLst>
                                      </p:cBhvr>
                                      <p:tavLst>
                                        <p:tav tm="0">
                                          <p:val>
                                            <p:strVal val="#ppt_y"/>
                                          </p:val>
                                        </p:tav>
                                        <p:tav tm="100000">
                                          <p:val>
                                            <p:strVal val="#ppt_y"/>
                                          </p:val>
                                        </p:tav>
                                      </p:tavLst>
                                    </p:anim>
                                  </p:childTnLst>
                                </p:cTn>
                              </p:par>
                            </p:childTnLst>
                          </p:cTn>
                        </p:par>
                        <p:par>
                          <p:cTn id="146" fill="hold">
                            <p:stCondLst>
                              <p:cond delay="13000"/>
                            </p:stCondLst>
                            <p:childTnLst>
                              <p:par>
                                <p:cTn id="147" presetID="2" presetClass="entr" presetSubtype="8" fill="hold" grpId="3" nodeType="afterEffect">
                                  <p:stCondLst>
                                    <p:cond delay="0"/>
                                  </p:stCondLst>
                                  <p:iterate>
                                    <p:tmAbs val="0"/>
                                  </p:iterate>
                                  <p:childTnLst>
                                    <p:set>
                                      <p:cBhvr>
                                        <p:cTn id="148" fill="hold"/>
                                        <p:tgtEl>
                                          <p:spTgt spid="328">
                                            <p:txEl>
                                              <p:pRg st="6" end="6"/>
                                            </p:txEl>
                                          </p:spTgt>
                                        </p:tgtEl>
                                        <p:attrNameLst>
                                          <p:attrName>style.visibility</p:attrName>
                                        </p:attrNameLst>
                                      </p:cBhvr>
                                      <p:to>
                                        <p:strVal val="visible"/>
                                      </p:to>
                                    </p:set>
                                    <p:anim calcmode="lin" valueType="num">
                                      <p:cBhvr>
                                        <p:cTn id="149" dur="500" fill="hold"/>
                                        <p:tgtEl>
                                          <p:spTgt spid="328">
                                            <p:txEl>
                                              <p:pRg st="6" end="6"/>
                                            </p:txEl>
                                          </p:spTgt>
                                        </p:tgtEl>
                                        <p:attrNameLst>
                                          <p:attrName>ppt_x</p:attrName>
                                        </p:attrNameLst>
                                      </p:cBhvr>
                                      <p:tavLst>
                                        <p:tav tm="0">
                                          <p:val>
                                            <p:strVal val="0-#ppt_w/2"/>
                                          </p:val>
                                        </p:tav>
                                        <p:tav tm="100000">
                                          <p:val>
                                            <p:strVal val="#ppt_x"/>
                                          </p:val>
                                        </p:tav>
                                      </p:tavLst>
                                    </p:anim>
                                    <p:anim calcmode="lin" valueType="num">
                                      <p:cBhvr>
                                        <p:cTn id="150" dur="500" fill="hold"/>
                                        <p:tgtEl>
                                          <p:spTgt spid="328">
                                            <p:txEl>
                                              <p:pRg st="6" end="6"/>
                                            </p:txEl>
                                          </p:spTgt>
                                        </p:tgtEl>
                                        <p:attrNameLst>
                                          <p:attrName>ppt_y</p:attrName>
                                        </p:attrNameLst>
                                      </p:cBhvr>
                                      <p:tavLst>
                                        <p:tav tm="0">
                                          <p:val>
                                            <p:strVal val="#ppt_y"/>
                                          </p:val>
                                        </p:tav>
                                        <p:tav tm="100000">
                                          <p:val>
                                            <p:strVal val="#ppt_y"/>
                                          </p:val>
                                        </p:tav>
                                      </p:tavLst>
                                    </p:anim>
                                  </p:childTnLst>
                                </p:cTn>
                              </p:par>
                            </p:childTnLst>
                          </p:cTn>
                        </p:par>
                        <p:par>
                          <p:cTn id="151" fill="hold">
                            <p:stCondLst>
                              <p:cond delay="13500"/>
                            </p:stCondLst>
                            <p:childTnLst>
                              <p:par>
                                <p:cTn id="152" presetID="2" presetClass="entr" presetSubtype="8" fill="hold" grpId="3" nodeType="afterEffect">
                                  <p:stCondLst>
                                    <p:cond delay="0"/>
                                  </p:stCondLst>
                                  <p:iterate>
                                    <p:tmAbs val="0"/>
                                  </p:iterate>
                                  <p:childTnLst>
                                    <p:set>
                                      <p:cBhvr>
                                        <p:cTn id="153" fill="hold"/>
                                        <p:tgtEl>
                                          <p:spTgt spid="328">
                                            <p:txEl>
                                              <p:pRg st="7" end="7"/>
                                            </p:txEl>
                                          </p:spTgt>
                                        </p:tgtEl>
                                        <p:attrNameLst>
                                          <p:attrName>style.visibility</p:attrName>
                                        </p:attrNameLst>
                                      </p:cBhvr>
                                      <p:to>
                                        <p:strVal val="visible"/>
                                      </p:to>
                                    </p:set>
                                    <p:anim calcmode="lin" valueType="num">
                                      <p:cBhvr>
                                        <p:cTn id="154" dur="500" fill="hold"/>
                                        <p:tgtEl>
                                          <p:spTgt spid="328">
                                            <p:txEl>
                                              <p:pRg st="7" end="7"/>
                                            </p:txEl>
                                          </p:spTgt>
                                        </p:tgtEl>
                                        <p:attrNameLst>
                                          <p:attrName>ppt_x</p:attrName>
                                        </p:attrNameLst>
                                      </p:cBhvr>
                                      <p:tavLst>
                                        <p:tav tm="0">
                                          <p:val>
                                            <p:strVal val="0-#ppt_w/2"/>
                                          </p:val>
                                        </p:tav>
                                        <p:tav tm="100000">
                                          <p:val>
                                            <p:strVal val="#ppt_x"/>
                                          </p:val>
                                        </p:tav>
                                      </p:tavLst>
                                    </p:anim>
                                    <p:anim calcmode="lin" valueType="num">
                                      <p:cBhvr>
                                        <p:cTn id="155" dur="500" fill="hold"/>
                                        <p:tgtEl>
                                          <p:spTgt spid="328">
                                            <p:txEl>
                                              <p:pRg st="7" end="7"/>
                                            </p:txEl>
                                          </p:spTgt>
                                        </p:tgtEl>
                                        <p:attrNameLst>
                                          <p:attrName>ppt_y</p:attrName>
                                        </p:attrNameLst>
                                      </p:cBhvr>
                                      <p:tavLst>
                                        <p:tav tm="0">
                                          <p:val>
                                            <p:strVal val="#ppt_y"/>
                                          </p:val>
                                        </p:tav>
                                        <p:tav tm="100000">
                                          <p:val>
                                            <p:strVal val="#ppt_y"/>
                                          </p:val>
                                        </p:tav>
                                      </p:tavLst>
                                    </p:anim>
                                  </p:childTnLst>
                                </p:cTn>
                              </p:par>
                            </p:childTnLst>
                          </p:cTn>
                        </p:par>
                        <p:par>
                          <p:cTn id="156" fill="hold">
                            <p:stCondLst>
                              <p:cond delay="14000"/>
                            </p:stCondLst>
                            <p:childTnLst>
                              <p:par>
                                <p:cTn id="157" presetID="2" presetClass="entr" presetSubtype="8" fill="hold" grpId="3" nodeType="afterEffect">
                                  <p:stCondLst>
                                    <p:cond delay="0"/>
                                  </p:stCondLst>
                                  <p:iterate>
                                    <p:tmAbs val="0"/>
                                  </p:iterate>
                                  <p:childTnLst>
                                    <p:set>
                                      <p:cBhvr>
                                        <p:cTn id="158" fill="hold"/>
                                        <p:tgtEl>
                                          <p:spTgt spid="328">
                                            <p:txEl>
                                              <p:pRg st="8" end="8"/>
                                            </p:txEl>
                                          </p:spTgt>
                                        </p:tgtEl>
                                        <p:attrNameLst>
                                          <p:attrName>style.visibility</p:attrName>
                                        </p:attrNameLst>
                                      </p:cBhvr>
                                      <p:to>
                                        <p:strVal val="visible"/>
                                      </p:to>
                                    </p:set>
                                    <p:anim calcmode="lin" valueType="num">
                                      <p:cBhvr>
                                        <p:cTn id="159" dur="500" fill="hold"/>
                                        <p:tgtEl>
                                          <p:spTgt spid="328">
                                            <p:txEl>
                                              <p:pRg st="8" end="8"/>
                                            </p:txEl>
                                          </p:spTgt>
                                        </p:tgtEl>
                                        <p:attrNameLst>
                                          <p:attrName>ppt_x</p:attrName>
                                        </p:attrNameLst>
                                      </p:cBhvr>
                                      <p:tavLst>
                                        <p:tav tm="0">
                                          <p:val>
                                            <p:strVal val="0-#ppt_w/2"/>
                                          </p:val>
                                        </p:tav>
                                        <p:tav tm="100000">
                                          <p:val>
                                            <p:strVal val="#ppt_x"/>
                                          </p:val>
                                        </p:tav>
                                      </p:tavLst>
                                    </p:anim>
                                    <p:anim calcmode="lin" valueType="num">
                                      <p:cBhvr>
                                        <p:cTn id="160" dur="500" fill="hold"/>
                                        <p:tgtEl>
                                          <p:spTgt spid="328">
                                            <p:txEl>
                                              <p:pRg st="8" end="8"/>
                                            </p:txEl>
                                          </p:spTgt>
                                        </p:tgtEl>
                                        <p:attrNameLst>
                                          <p:attrName>ppt_y</p:attrName>
                                        </p:attrNameLst>
                                      </p:cBhvr>
                                      <p:tavLst>
                                        <p:tav tm="0">
                                          <p:val>
                                            <p:strVal val="#ppt_y"/>
                                          </p:val>
                                        </p:tav>
                                        <p:tav tm="100000">
                                          <p:val>
                                            <p:strVal val="#ppt_y"/>
                                          </p:val>
                                        </p:tav>
                                      </p:tavLst>
                                    </p:anim>
                                  </p:childTnLst>
                                </p:cTn>
                              </p:par>
                            </p:childTnLst>
                          </p:cTn>
                        </p:par>
                        <p:par>
                          <p:cTn id="161" fill="hold">
                            <p:stCondLst>
                              <p:cond delay="14500"/>
                            </p:stCondLst>
                            <p:childTnLst>
                              <p:par>
                                <p:cTn id="162" presetID="2" presetClass="entr" presetSubtype="8" fill="hold" grpId="3" nodeType="afterEffect">
                                  <p:stCondLst>
                                    <p:cond delay="0"/>
                                  </p:stCondLst>
                                  <p:iterate>
                                    <p:tmAbs val="0"/>
                                  </p:iterate>
                                  <p:childTnLst>
                                    <p:set>
                                      <p:cBhvr>
                                        <p:cTn id="163" fill="hold"/>
                                        <p:tgtEl>
                                          <p:spTgt spid="328">
                                            <p:txEl>
                                              <p:pRg st="9" end="9"/>
                                            </p:txEl>
                                          </p:spTgt>
                                        </p:tgtEl>
                                        <p:attrNameLst>
                                          <p:attrName>style.visibility</p:attrName>
                                        </p:attrNameLst>
                                      </p:cBhvr>
                                      <p:to>
                                        <p:strVal val="visible"/>
                                      </p:to>
                                    </p:set>
                                    <p:anim calcmode="lin" valueType="num">
                                      <p:cBhvr>
                                        <p:cTn id="164" dur="500" fill="hold"/>
                                        <p:tgtEl>
                                          <p:spTgt spid="328">
                                            <p:txEl>
                                              <p:pRg st="9" end="9"/>
                                            </p:txEl>
                                          </p:spTgt>
                                        </p:tgtEl>
                                        <p:attrNameLst>
                                          <p:attrName>ppt_x</p:attrName>
                                        </p:attrNameLst>
                                      </p:cBhvr>
                                      <p:tavLst>
                                        <p:tav tm="0">
                                          <p:val>
                                            <p:strVal val="0-#ppt_w/2"/>
                                          </p:val>
                                        </p:tav>
                                        <p:tav tm="100000">
                                          <p:val>
                                            <p:strVal val="#ppt_x"/>
                                          </p:val>
                                        </p:tav>
                                      </p:tavLst>
                                    </p:anim>
                                    <p:anim calcmode="lin" valueType="num">
                                      <p:cBhvr>
                                        <p:cTn id="165" dur="500" fill="hold"/>
                                        <p:tgtEl>
                                          <p:spTgt spid="328">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 grpId="1" build="p" bldLvl="5" animBg="1" advAuto="0"/>
      <p:bldP spid="327" grpId="2" build="p" bldLvl="5" animBg="1" advAuto="0"/>
      <p:bldP spid="328" grpId="3" build="p" bldLvl="5" animBg="1" advAuto="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0" name="blue-abstract-background-or-texture-1138395421_1258x838.jpeg" descr="blue-abstract-background-or-texture-1138395421_1258x838.jpeg"/>
          <p:cNvPicPr>
            <a:picLocks noChangeAspect="1"/>
          </p:cNvPicPr>
          <p:nvPr/>
        </p:nvPicPr>
        <p:blipFill>
          <a:blip r:embed="rId2"/>
          <a:stretch>
            <a:fillRect/>
          </a:stretch>
        </p:blipFill>
        <p:spPr>
          <a:xfrm>
            <a:off x="-99914" y="-1231899"/>
            <a:ext cx="13191737" cy="8794491"/>
          </a:xfrm>
          <a:prstGeom prst="rect">
            <a:avLst/>
          </a:prstGeom>
          <a:ln w="12700">
            <a:miter lim="400000"/>
          </a:ln>
        </p:spPr>
      </p:pic>
      <p:sp>
        <p:nvSpPr>
          <p:cNvPr id="331" name="Content Placeholder 2"/>
          <p:cNvSpPr txBox="1">
            <a:spLocks noGrp="1"/>
          </p:cNvSpPr>
          <p:nvPr>
            <p:ph type="body" sz="quarter" idx="1"/>
          </p:nvPr>
        </p:nvSpPr>
        <p:spPr>
          <a:xfrm>
            <a:off x="1384300" y="1386202"/>
            <a:ext cx="2584771" cy="5440824"/>
          </a:xfrm>
          <a:prstGeom prst="rect">
            <a:avLst/>
          </a:prstGeom>
        </p:spPr>
        <p:txBody>
          <a:bodyPr/>
          <a:lstStyle/>
          <a:p>
            <a:pPr marL="219275" indent="-219275" defTabSz="740662">
              <a:buFontTx/>
              <a:defRPr sz="2900"/>
            </a:pPr>
            <a:r>
              <a:t>Open-minded</a:t>
            </a:r>
          </a:p>
          <a:p>
            <a:pPr marL="219275" indent="-219275" defTabSz="740662">
              <a:buFontTx/>
              <a:defRPr sz="2900"/>
            </a:pPr>
            <a:r>
              <a:t>Optimistic</a:t>
            </a:r>
          </a:p>
          <a:p>
            <a:pPr marL="219275" indent="-219275" defTabSz="740662">
              <a:buFontTx/>
              <a:defRPr sz="2900"/>
            </a:pPr>
            <a:r>
              <a:t>Organized</a:t>
            </a:r>
          </a:p>
          <a:p>
            <a:pPr marL="219275" indent="-219275" defTabSz="740662">
              <a:buFontTx/>
              <a:defRPr sz="2900"/>
            </a:pPr>
            <a:r>
              <a:t>Outgoing</a:t>
            </a:r>
          </a:p>
          <a:p>
            <a:pPr marL="219275" indent="-219275" defTabSz="740662">
              <a:buFontTx/>
              <a:defRPr sz="2900"/>
            </a:pPr>
            <a:r>
              <a:t>Passionate</a:t>
            </a:r>
          </a:p>
          <a:p>
            <a:pPr marL="219275" indent="-219275" defTabSz="740662">
              <a:buFontTx/>
              <a:defRPr sz="2900"/>
            </a:pPr>
            <a:r>
              <a:t>Patient</a:t>
            </a:r>
          </a:p>
          <a:p>
            <a:pPr marL="219275" indent="-219275" defTabSz="740662">
              <a:buFontTx/>
              <a:defRPr sz="2900"/>
            </a:pPr>
            <a:r>
              <a:t>Peaceful</a:t>
            </a:r>
          </a:p>
          <a:p>
            <a:pPr marL="219275" indent="-219275" defTabSz="740662">
              <a:buFontTx/>
              <a:defRPr sz="2900"/>
            </a:pPr>
            <a:r>
              <a:t>Persevering</a:t>
            </a:r>
          </a:p>
          <a:p>
            <a:pPr marL="219275" indent="-219275" defTabSz="740662">
              <a:buFontTx/>
              <a:defRPr sz="2900"/>
            </a:pPr>
            <a:r>
              <a:t>Persistent</a:t>
            </a:r>
          </a:p>
          <a:p>
            <a:pPr marL="219275" indent="-219275" defTabSz="740662">
              <a:buFontTx/>
              <a:defRPr sz="2900"/>
            </a:pPr>
            <a:r>
              <a:t>Persuasive</a:t>
            </a:r>
          </a:p>
        </p:txBody>
      </p:sp>
      <p:sp>
        <p:nvSpPr>
          <p:cNvPr id="332" name="Content Placeholder 2"/>
          <p:cNvSpPr txBox="1"/>
          <p:nvPr/>
        </p:nvSpPr>
        <p:spPr>
          <a:xfrm>
            <a:off x="702657" y="568325"/>
            <a:ext cx="9673177" cy="782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9808">
              <a:lnSpc>
                <a:spcPct val="80000"/>
              </a:lnSpc>
              <a:buFont typeface="Arial"/>
              <a:defRPr sz="3034">
                <a:solidFill>
                  <a:srgbClr val="FFFFFF"/>
                </a:solidFill>
              </a:defRPr>
            </a:lvl1pPr>
          </a:lstStyle>
          <a:p>
            <a:r>
              <a:t>Read the following list and check the traits that apply to you: </a:t>
            </a:r>
          </a:p>
        </p:txBody>
      </p:sp>
      <p:sp>
        <p:nvSpPr>
          <p:cNvPr id="333" name="Content Placeholder 2"/>
          <p:cNvSpPr txBox="1"/>
          <p:nvPr/>
        </p:nvSpPr>
        <p:spPr>
          <a:xfrm>
            <a:off x="4574877" y="1338902"/>
            <a:ext cx="2771589" cy="64656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marL="219275" indent="-219275" defTabSz="740662">
              <a:buSzPct val="100000"/>
              <a:buChar char="•"/>
              <a:defRPr sz="2900">
                <a:solidFill>
                  <a:srgbClr val="FFFFFF"/>
                </a:solidFill>
              </a:defRPr>
            </a:pPr>
            <a:r>
              <a:t>Pleasant</a:t>
            </a:r>
          </a:p>
          <a:p>
            <a:pPr marL="219275" indent="-219275" defTabSz="740662">
              <a:buSzPct val="100000"/>
              <a:buChar char="•"/>
              <a:defRPr sz="2900">
                <a:solidFill>
                  <a:srgbClr val="FFFFFF"/>
                </a:solidFill>
              </a:defRPr>
            </a:pPr>
            <a:r>
              <a:t>Positive</a:t>
            </a:r>
          </a:p>
          <a:p>
            <a:pPr marL="219275" indent="-219275" defTabSz="740662">
              <a:buSzPct val="100000"/>
              <a:buChar char="•"/>
              <a:defRPr sz="2900">
                <a:solidFill>
                  <a:srgbClr val="FFFFFF"/>
                </a:solidFill>
              </a:defRPr>
            </a:pPr>
            <a:r>
              <a:t>Productive</a:t>
            </a:r>
          </a:p>
          <a:p>
            <a:pPr marL="219275" indent="-219275" defTabSz="740662">
              <a:buSzPct val="100000"/>
              <a:buChar char="•"/>
              <a:defRPr sz="2900">
                <a:solidFill>
                  <a:srgbClr val="FFFFFF"/>
                </a:solidFill>
              </a:defRPr>
            </a:pPr>
            <a:r>
              <a:t>Protective</a:t>
            </a:r>
          </a:p>
          <a:p>
            <a:pPr marL="219275" indent="-219275" defTabSz="740662">
              <a:buSzPct val="100000"/>
              <a:buChar char="•"/>
              <a:defRPr sz="2900">
                <a:solidFill>
                  <a:srgbClr val="FFFFFF"/>
                </a:solidFill>
              </a:defRPr>
            </a:pPr>
            <a:r>
              <a:t>Proud</a:t>
            </a:r>
          </a:p>
          <a:p>
            <a:pPr marL="219275" indent="-219275" defTabSz="740662">
              <a:buSzPct val="100000"/>
              <a:buChar char="•"/>
              <a:defRPr sz="2900">
                <a:solidFill>
                  <a:srgbClr val="FFFFFF"/>
                </a:solidFill>
              </a:defRPr>
            </a:pPr>
            <a:r>
              <a:t>Punctual</a:t>
            </a:r>
          </a:p>
          <a:p>
            <a:pPr marL="219275" indent="-219275" defTabSz="740662">
              <a:buSzPct val="100000"/>
              <a:buChar char="•"/>
              <a:defRPr sz="2900">
                <a:solidFill>
                  <a:srgbClr val="FFFFFF"/>
                </a:solidFill>
              </a:defRPr>
            </a:pPr>
            <a:r>
              <a:t>Quiet-minded</a:t>
            </a:r>
          </a:p>
          <a:p>
            <a:pPr marL="219275" indent="-219275" defTabSz="740662">
              <a:buSzPct val="100000"/>
              <a:buChar char="•"/>
              <a:defRPr sz="2900">
                <a:solidFill>
                  <a:srgbClr val="FFFFFF"/>
                </a:solidFill>
              </a:defRPr>
            </a:pPr>
            <a:r>
              <a:t>Receptive</a:t>
            </a:r>
          </a:p>
          <a:p>
            <a:pPr marL="219275" indent="-219275" defTabSz="740662">
              <a:buSzPct val="100000"/>
              <a:buChar char="•"/>
              <a:defRPr sz="2900">
                <a:solidFill>
                  <a:srgbClr val="FFFFFF"/>
                </a:solidFill>
              </a:defRPr>
            </a:pPr>
            <a:r>
              <a:t>Reflective</a:t>
            </a:r>
          </a:p>
          <a:p>
            <a:pPr marL="219275" indent="-219275" defTabSz="740662">
              <a:buSzPct val="100000"/>
              <a:buChar char="•"/>
              <a:defRPr sz="2900">
                <a:solidFill>
                  <a:srgbClr val="FFFFFF"/>
                </a:solidFill>
              </a:defRPr>
            </a:pPr>
            <a:r>
              <a:t>Relaxed</a:t>
            </a:r>
          </a:p>
        </p:txBody>
      </p:sp>
      <p:sp>
        <p:nvSpPr>
          <p:cNvPr id="334" name="Content Placeholder 2"/>
          <p:cNvSpPr txBox="1"/>
          <p:nvPr/>
        </p:nvSpPr>
        <p:spPr>
          <a:xfrm>
            <a:off x="7636855" y="1338902"/>
            <a:ext cx="6976690" cy="49541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marL="219275" indent="-219275" defTabSz="740662">
              <a:buSzPct val="100000"/>
              <a:buChar char="•"/>
              <a:defRPr sz="2900">
                <a:solidFill>
                  <a:srgbClr val="FFFFFF"/>
                </a:solidFill>
              </a:defRPr>
            </a:pPr>
            <a:r>
              <a:t>Resilient</a:t>
            </a:r>
          </a:p>
          <a:p>
            <a:pPr marL="219275" indent="-219275" defTabSz="740662">
              <a:buSzPct val="100000"/>
              <a:buChar char="•"/>
              <a:defRPr sz="2900">
                <a:solidFill>
                  <a:srgbClr val="FFFFFF"/>
                </a:solidFill>
              </a:defRPr>
            </a:pPr>
            <a:r>
              <a:t>Resolute</a:t>
            </a:r>
          </a:p>
          <a:p>
            <a:pPr marL="219275" indent="-219275" defTabSz="740662">
              <a:buSzPct val="100000"/>
              <a:buChar char="•"/>
              <a:defRPr sz="2900">
                <a:solidFill>
                  <a:srgbClr val="FFFFFF"/>
                </a:solidFill>
              </a:defRPr>
            </a:pPr>
            <a:r>
              <a:t>Resourceful</a:t>
            </a:r>
          </a:p>
          <a:p>
            <a:pPr marL="219275" indent="-219275" defTabSz="740662">
              <a:buSzPct val="100000"/>
              <a:buChar char="•"/>
              <a:defRPr sz="2900">
                <a:solidFill>
                  <a:srgbClr val="FFFFFF"/>
                </a:solidFill>
              </a:defRPr>
            </a:pPr>
            <a:r>
              <a:t>Respectful</a:t>
            </a:r>
          </a:p>
          <a:p>
            <a:pPr marL="219275" indent="-219275" defTabSz="740662">
              <a:buSzPct val="100000"/>
              <a:buChar char="•"/>
              <a:defRPr sz="2900">
                <a:solidFill>
                  <a:srgbClr val="FFFFFF"/>
                </a:solidFill>
              </a:defRPr>
            </a:pPr>
            <a:r>
              <a:t>Responsible</a:t>
            </a:r>
          </a:p>
          <a:p>
            <a:pPr marL="219275" indent="-219275" defTabSz="740662">
              <a:buSzPct val="100000"/>
              <a:buChar char="•"/>
              <a:defRPr sz="2900">
                <a:solidFill>
                  <a:srgbClr val="FFFFFF"/>
                </a:solidFill>
              </a:defRPr>
            </a:pPr>
            <a:r>
              <a:t>Romantic</a:t>
            </a:r>
          </a:p>
          <a:p>
            <a:pPr marL="219275" indent="-219275" defTabSz="740662">
              <a:buSzPct val="100000"/>
              <a:buChar char="•"/>
              <a:defRPr sz="2900">
                <a:solidFill>
                  <a:srgbClr val="FFFFFF"/>
                </a:solidFill>
              </a:defRPr>
            </a:pPr>
            <a:r>
              <a:t>Satisfied</a:t>
            </a:r>
          </a:p>
          <a:p>
            <a:pPr marL="219275" indent="-219275" defTabSz="740662">
              <a:buSzPct val="100000"/>
              <a:buChar char="•"/>
              <a:defRPr sz="2900">
                <a:solidFill>
                  <a:srgbClr val="FFFFFF"/>
                </a:solidFill>
              </a:defRPr>
            </a:pPr>
            <a:r>
              <a:t>Selective</a:t>
            </a:r>
          </a:p>
          <a:p>
            <a:pPr marL="219275" indent="-219275" defTabSz="740662">
              <a:buSzPct val="100000"/>
              <a:buChar char="•"/>
              <a:defRPr sz="2900">
                <a:solidFill>
                  <a:srgbClr val="FFFFFF"/>
                </a:solidFill>
              </a:defRPr>
            </a:pPr>
            <a:r>
              <a:t>Self-assured</a:t>
            </a:r>
          </a:p>
          <a:p>
            <a:pPr marL="219275" indent="-219275" defTabSz="740662">
              <a:buSzPct val="100000"/>
              <a:buChar char="•"/>
              <a:defRPr sz="2900">
                <a:solidFill>
                  <a:srgbClr val="FFFFFF"/>
                </a:solidFill>
              </a:defRPr>
            </a:pPr>
            <a:r>
              <a:t>Self-aware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331">
                                            <p:bg/>
                                          </p:spTgt>
                                        </p:tgtEl>
                                        <p:attrNameLst>
                                          <p:attrName>style.visibility</p:attrName>
                                        </p:attrNameLst>
                                      </p:cBhvr>
                                      <p:to>
                                        <p:strVal val="visible"/>
                                      </p:to>
                                    </p:set>
                                    <p:anim calcmode="lin" valueType="num">
                                      <p:cBhvr>
                                        <p:cTn id="7" dur="500" fill="hold"/>
                                        <p:tgtEl>
                                          <p:spTgt spid="331">
                                            <p:bg/>
                                          </p:spTgt>
                                        </p:tgtEl>
                                        <p:attrNameLst>
                                          <p:attrName>ppt_x</p:attrName>
                                        </p:attrNameLst>
                                      </p:cBhvr>
                                      <p:tavLst>
                                        <p:tav tm="0">
                                          <p:val>
                                            <p:strVal val="0-#ppt_w/2"/>
                                          </p:val>
                                        </p:tav>
                                        <p:tav tm="100000">
                                          <p:val>
                                            <p:strVal val="#ppt_x"/>
                                          </p:val>
                                        </p:tav>
                                      </p:tavLst>
                                    </p:anim>
                                    <p:anim calcmode="lin" valueType="num">
                                      <p:cBhvr>
                                        <p:cTn id="8" dur="500" fill="hold"/>
                                        <p:tgtEl>
                                          <p:spTgt spid="331">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331">
                                            <p:txEl>
                                              <p:pRg st="0" end="0"/>
                                            </p:txEl>
                                          </p:spTgt>
                                        </p:tgtEl>
                                        <p:attrNameLst>
                                          <p:attrName>style.visibility</p:attrName>
                                        </p:attrNameLst>
                                      </p:cBhvr>
                                      <p:to>
                                        <p:strVal val="visible"/>
                                      </p:to>
                                    </p:set>
                                    <p:anim calcmode="lin" valueType="num">
                                      <p:cBhvr>
                                        <p:cTn id="11" dur="500" fill="hold"/>
                                        <p:tgtEl>
                                          <p:spTgt spid="331">
                                            <p:txEl>
                                              <p:pRg st="0" end="0"/>
                                            </p:txEl>
                                          </p:spTgt>
                                        </p:tgtEl>
                                        <p:attrNameLst>
                                          <p:attrName>ppt_x</p:attrName>
                                        </p:attrNameLst>
                                      </p:cBhvr>
                                      <p:tavLst>
                                        <p:tav tm="0">
                                          <p:val>
                                            <p:strVal val="0-#ppt_w/2"/>
                                          </p:val>
                                        </p:tav>
                                        <p:tav tm="100000">
                                          <p:val>
                                            <p:strVal val="#ppt_x"/>
                                          </p:val>
                                        </p:tav>
                                      </p:tavLst>
                                    </p:anim>
                                    <p:anim calcmode="lin" valueType="num">
                                      <p:cBhvr>
                                        <p:cTn id="12" dur="500" fill="hold"/>
                                        <p:tgtEl>
                                          <p:spTgt spid="331">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1" nodeType="afterEffect">
                                  <p:stCondLst>
                                    <p:cond delay="0"/>
                                  </p:stCondLst>
                                  <p:iterate>
                                    <p:tmAbs val="0"/>
                                  </p:iterate>
                                  <p:childTnLst>
                                    <p:set>
                                      <p:cBhvr>
                                        <p:cTn id="15" fill="hold"/>
                                        <p:tgtEl>
                                          <p:spTgt spid="331">
                                            <p:txEl>
                                              <p:pRg st="1" end="1"/>
                                            </p:txEl>
                                          </p:spTgt>
                                        </p:tgtEl>
                                        <p:attrNameLst>
                                          <p:attrName>style.visibility</p:attrName>
                                        </p:attrNameLst>
                                      </p:cBhvr>
                                      <p:to>
                                        <p:strVal val="visible"/>
                                      </p:to>
                                    </p:set>
                                    <p:anim calcmode="lin" valueType="num">
                                      <p:cBhvr>
                                        <p:cTn id="16" dur="500" fill="hold"/>
                                        <p:tgtEl>
                                          <p:spTgt spid="331">
                                            <p:txEl>
                                              <p:pRg st="1" end="1"/>
                                            </p:txEl>
                                          </p:spTgt>
                                        </p:tgtEl>
                                        <p:attrNameLst>
                                          <p:attrName>ppt_x</p:attrName>
                                        </p:attrNameLst>
                                      </p:cBhvr>
                                      <p:tavLst>
                                        <p:tav tm="0">
                                          <p:val>
                                            <p:strVal val="0-#ppt_w/2"/>
                                          </p:val>
                                        </p:tav>
                                        <p:tav tm="100000">
                                          <p:val>
                                            <p:strVal val="#ppt_x"/>
                                          </p:val>
                                        </p:tav>
                                      </p:tavLst>
                                    </p:anim>
                                    <p:anim calcmode="lin" valueType="num">
                                      <p:cBhvr>
                                        <p:cTn id="17" dur="500" fill="hold"/>
                                        <p:tgtEl>
                                          <p:spTgt spid="331">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1" nodeType="afterEffect">
                                  <p:stCondLst>
                                    <p:cond delay="0"/>
                                  </p:stCondLst>
                                  <p:iterate>
                                    <p:tmAbs val="0"/>
                                  </p:iterate>
                                  <p:childTnLst>
                                    <p:set>
                                      <p:cBhvr>
                                        <p:cTn id="20" fill="hold"/>
                                        <p:tgtEl>
                                          <p:spTgt spid="331">
                                            <p:txEl>
                                              <p:pRg st="2" end="2"/>
                                            </p:txEl>
                                          </p:spTgt>
                                        </p:tgtEl>
                                        <p:attrNameLst>
                                          <p:attrName>style.visibility</p:attrName>
                                        </p:attrNameLst>
                                      </p:cBhvr>
                                      <p:to>
                                        <p:strVal val="visible"/>
                                      </p:to>
                                    </p:set>
                                    <p:anim calcmode="lin" valueType="num">
                                      <p:cBhvr>
                                        <p:cTn id="21" dur="500" fill="hold"/>
                                        <p:tgtEl>
                                          <p:spTgt spid="331">
                                            <p:txEl>
                                              <p:pRg st="2" end="2"/>
                                            </p:txEl>
                                          </p:spTgt>
                                        </p:tgtEl>
                                        <p:attrNameLst>
                                          <p:attrName>ppt_x</p:attrName>
                                        </p:attrNameLst>
                                      </p:cBhvr>
                                      <p:tavLst>
                                        <p:tav tm="0">
                                          <p:val>
                                            <p:strVal val="0-#ppt_w/2"/>
                                          </p:val>
                                        </p:tav>
                                        <p:tav tm="100000">
                                          <p:val>
                                            <p:strVal val="#ppt_x"/>
                                          </p:val>
                                        </p:tav>
                                      </p:tavLst>
                                    </p:anim>
                                    <p:anim calcmode="lin" valueType="num">
                                      <p:cBhvr>
                                        <p:cTn id="22" dur="500" fill="hold"/>
                                        <p:tgtEl>
                                          <p:spTgt spid="331">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8" fill="hold" grpId="1" nodeType="afterEffect">
                                  <p:stCondLst>
                                    <p:cond delay="0"/>
                                  </p:stCondLst>
                                  <p:iterate>
                                    <p:tmAbs val="0"/>
                                  </p:iterate>
                                  <p:childTnLst>
                                    <p:set>
                                      <p:cBhvr>
                                        <p:cTn id="25" fill="hold"/>
                                        <p:tgtEl>
                                          <p:spTgt spid="331">
                                            <p:txEl>
                                              <p:pRg st="3" end="3"/>
                                            </p:txEl>
                                          </p:spTgt>
                                        </p:tgtEl>
                                        <p:attrNameLst>
                                          <p:attrName>style.visibility</p:attrName>
                                        </p:attrNameLst>
                                      </p:cBhvr>
                                      <p:to>
                                        <p:strVal val="visible"/>
                                      </p:to>
                                    </p:set>
                                    <p:anim calcmode="lin" valueType="num">
                                      <p:cBhvr>
                                        <p:cTn id="26" dur="500" fill="hold"/>
                                        <p:tgtEl>
                                          <p:spTgt spid="331">
                                            <p:txEl>
                                              <p:pRg st="3" end="3"/>
                                            </p:txEl>
                                          </p:spTgt>
                                        </p:tgtEl>
                                        <p:attrNameLst>
                                          <p:attrName>ppt_x</p:attrName>
                                        </p:attrNameLst>
                                      </p:cBhvr>
                                      <p:tavLst>
                                        <p:tav tm="0">
                                          <p:val>
                                            <p:strVal val="0-#ppt_w/2"/>
                                          </p:val>
                                        </p:tav>
                                        <p:tav tm="100000">
                                          <p:val>
                                            <p:strVal val="#ppt_x"/>
                                          </p:val>
                                        </p:tav>
                                      </p:tavLst>
                                    </p:anim>
                                    <p:anim calcmode="lin" valueType="num">
                                      <p:cBhvr>
                                        <p:cTn id="27" dur="500" fill="hold"/>
                                        <p:tgtEl>
                                          <p:spTgt spid="331">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1" nodeType="afterEffect">
                                  <p:stCondLst>
                                    <p:cond delay="0"/>
                                  </p:stCondLst>
                                  <p:iterate>
                                    <p:tmAbs val="0"/>
                                  </p:iterate>
                                  <p:childTnLst>
                                    <p:set>
                                      <p:cBhvr>
                                        <p:cTn id="30" fill="hold"/>
                                        <p:tgtEl>
                                          <p:spTgt spid="331">
                                            <p:txEl>
                                              <p:pRg st="4" end="4"/>
                                            </p:txEl>
                                          </p:spTgt>
                                        </p:tgtEl>
                                        <p:attrNameLst>
                                          <p:attrName>style.visibility</p:attrName>
                                        </p:attrNameLst>
                                      </p:cBhvr>
                                      <p:to>
                                        <p:strVal val="visible"/>
                                      </p:to>
                                    </p:set>
                                    <p:anim calcmode="lin" valueType="num">
                                      <p:cBhvr>
                                        <p:cTn id="31" dur="500" fill="hold"/>
                                        <p:tgtEl>
                                          <p:spTgt spid="331">
                                            <p:txEl>
                                              <p:pRg st="4" end="4"/>
                                            </p:txEl>
                                          </p:spTgt>
                                        </p:tgtEl>
                                        <p:attrNameLst>
                                          <p:attrName>ppt_x</p:attrName>
                                        </p:attrNameLst>
                                      </p:cBhvr>
                                      <p:tavLst>
                                        <p:tav tm="0">
                                          <p:val>
                                            <p:strVal val="0-#ppt_w/2"/>
                                          </p:val>
                                        </p:tav>
                                        <p:tav tm="100000">
                                          <p:val>
                                            <p:strVal val="#ppt_x"/>
                                          </p:val>
                                        </p:tav>
                                      </p:tavLst>
                                    </p:anim>
                                    <p:anim calcmode="lin" valueType="num">
                                      <p:cBhvr>
                                        <p:cTn id="32" dur="500" fill="hold"/>
                                        <p:tgtEl>
                                          <p:spTgt spid="331">
                                            <p:txEl>
                                              <p:pRg st="4" end="4"/>
                                            </p:txEl>
                                          </p:spTgt>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8" fill="hold" grpId="1" nodeType="afterEffect">
                                  <p:stCondLst>
                                    <p:cond delay="0"/>
                                  </p:stCondLst>
                                  <p:iterate>
                                    <p:tmAbs val="0"/>
                                  </p:iterate>
                                  <p:childTnLst>
                                    <p:set>
                                      <p:cBhvr>
                                        <p:cTn id="35" fill="hold"/>
                                        <p:tgtEl>
                                          <p:spTgt spid="331">
                                            <p:txEl>
                                              <p:pRg st="5" end="5"/>
                                            </p:txEl>
                                          </p:spTgt>
                                        </p:tgtEl>
                                        <p:attrNameLst>
                                          <p:attrName>style.visibility</p:attrName>
                                        </p:attrNameLst>
                                      </p:cBhvr>
                                      <p:to>
                                        <p:strVal val="visible"/>
                                      </p:to>
                                    </p:set>
                                    <p:anim calcmode="lin" valueType="num">
                                      <p:cBhvr>
                                        <p:cTn id="36" dur="500" fill="hold"/>
                                        <p:tgtEl>
                                          <p:spTgt spid="331">
                                            <p:txEl>
                                              <p:pRg st="5" end="5"/>
                                            </p:txEl>
                                          </p:spTgt>
                                        </p:tgtEl>
                                        <p:attrNameLst>
                                          <p:attrName>ppt_x</p:attrName>
                                        </p:attrNameLst>
                                      </p:cBhvr>
                                      <p:tavLst>
                                        <p:tav tm="0">
                                          <p:val>
                                            <p:strVal val="0-#ppt_w/2"/>
                                          </p:val>
                                        </p:tav>
                                        <p:tav tm="100000">
                                          <p:val>
                                            <p:strVal val="#ppt_x"/>
                                          </p:val>
                                        </p:tav>
                                      </p:tavLst>
                                    </p:anim>
                                    <p:anim calcmode="lin" valueType="num">
                                      <p:cBhvr>
                                        <p:cTn id="37" dur="500" fill="hold"/>
                                        <p:tgtEl>
                                          <p:spTgt spid="331">
                                            <p:txEl>
                                              <p:pRg st="5" end="5"/>
                                            </p:txEl>
                                          </p:spTgt>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8" fill="hold" grpId="1" nodeType="afterEffect">
                                  <p:stCondLst>
                                    <p:cond delay="0"/>
                                  </p:stCondLst>
                                  <p:iterate>
                                    <p:tmAbs val="0"/>
                                  </p:iterate>
                                  <p:childTnLst>
                                    <p:set>
                                      <p:cBhvr>
                                        <p:cTn id="40" fill="hold"/>
                                        <p:tgtEl>
                                          <p:spTgt spid="331">
                                            <p:txEl>
                                              <p:pRg st="6" end="6"/>
                                            </p:txEl>
                                          </p:spTgt>
                                        </p:tgtEl>
                                        <p:attrNameLst>
                                          <p:attrName>style.visibility</p:attrName>
                                        </p:attrNameLst>
                                      </p:cBhvr>
                                      <p:to>
                                        <p:strVal val="visible"/>
                                      </p:to>
                                    </p:set>
                                    <p:anim calcmode="lin" valueType="num">
                                      <p:cBhvr>
                                        <p:cTn id="41" dur="500" fill="hold"/>
                                        <p:tgtEl>
                                          <p:spTgt spid="331">
                                            <p:txEl>
                                              <p:pRg st="6" end="6"/>
                                            </p:txEl>
                                          </p:spTgt>
                                        </p:tgtEl>
                                        <p:attrNameLst>
                                          <p:attrName>ppt_x</p:attrName>
                                        </p:attrNameLst>
                                      </p:cBhvr>
                                      <p:tavLst>
                                        <p:tav tm="0">
                                          <p:val>
                                            <p:strVal val="0-#ppt_w/2"/>
                                          </p:val>
                                        </p:tav>
                                        <p:tav tm="100000">
                                          <p:val>
                                            <p:strVal val="#ppt_x"/>
                                          </p:val>
                                        </p:tav>
                                      </p:tavLst>
                                    </p:anim>
                                    <p:anim calcmode="lin" valueType="num">
                                      <p:cBhvr>
                                        <p:cTn id="42" dur="500" fill="hold"/>
                                        <p:tgtEl>
                                          <p:spTgt spid="331">
                                            <p:txEl>
                                              <p:pRg st="6" end="6"/>
                                            </p:txEl>
                                          </p:spTgt>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8" fill="hold" grpId="1" nodeType="afterEffect">
                                  <p:stCondLst>
                                    <p:cond delay="0"/>
                                  </p:stCondLst>
                                  <p:iterate>
                                    <p:tmAbs val="0"/>
                                  </p:iterate>
                                  <p:childTnLst>
                                    <p:set>
                                      <p:cBhvr>
                                        <p:cTn id="45" fill="hold"/>
                                        <p:tgtEl>
                                          <p:spTgt spid="331">
                                            <p:txEl>
                                              <p:pRg st="7" end="7"/>
                                            </p:txEl>
                                          </p:spTgt>
                                        </p:tgtEl>
                                        <p:attrNameLst>
                                          <p:attrName>style.visibility</p:attrName>
                                        </p:attrNameLst>
                                      </p:cBhvr>
                                      <p:to>
                                        <p:strVal val="visible"/>
                                      </p:to>
                                    </p:set>
                                    <p:anim calcmode="lin" valueType="num">
                                      <p:cBhvr>
                                        <p:cTn id="46" dur="500" fill="hold"/>
                                        <p:tgtEl>
                                          <p:spTgt spid="331">
                                            <p:txEl>
                                              <p:pRg st="7" end="7"/>
                                            </p:txEl>
                                          </p:spTgt>
                                        </p:tgtEl>
                                        <p:attrNameLst>
                                          <p:attrName>ppt_x</p:attrName>
                                        </p:attrNameLst>
                                      </p:cBhvr>
                                      <p:tavLst>
                                        <p:tav tm="0">
                                          <p:val>
                                            <p:strVal val="0-#ppt_w/2"/>
                                          </p:val>
                                        </p:tav>
                                        <p:tav tm="100000">
                                          <p:val>
                                            <p:strVal val="#ppt_x"/>
                                          </p:val>
                                        </p:tav>
                                      </p:tavLst>
                                    </p:anim>
                                    <p:anim calcmode="lin" valueType="num">
                                      <p:cBhvr>
                                        <p:cTn id="47" dur="500" fill="hold"/>
                                        <p:tgtEl>
                                          <p:spTgt spid="331">
                                            <p:txEl>
                                              <p:pRg st="7" end="7"/>
                                            </p:txEl>
                                          </p:spTgt>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8" fill="hold" grpId="1" nodeType="afterEffect">
                                  <p:stCondLst>
                                    <p:cond delay="0"/>
                                  </p:stCondLst>
                                  <p:iterate>
                                    <p:tmAbs val="0"/>
                                  </p:iterate>
                                  <p:childTnLst>
                                    <p:set>
                                      <p:cBhvr>
                                        <p:cTn id="50" fill="hold"/>
                                        <p:tgtEl>
                                          <p:spTgt spid="331">
                                            <p:txEl>
                                              <p:pRg st="8" end="8"/>
                                            </p:txEl>
                                          </p:spTgt>
                                        </p:tgtEl>
                                        <p:attrNameLst>
                                          <p:attrName>style.visibility</p:attrName>
                                        </p:attrNameLst>
                                      </p:cBhvr>
                                      <p:to>
                                        <p:strVal val="visible"/>
                                      </p:to>
                                    </p:set>
                                    <p:anim calcmode="lin" valueType="num">
                                      <p:cBhvr>
                                        <p:cTn id="51" dur="500" fill="hold"/>
                                        <p:tgtEl>
                                          <p:spTgt spid="331">
                                            <p:txEl>
                                              <p:pRg st="8" end="8"/>
                                            </p:txEl>
                                          </p:spTgt>
                                        </p:tgtEl>
                                        <p:attrNameLst>
                                          <p:attrName>ppt_x</p:attrName>
                                        </p:attrNameLst>
                                      </p:cBhvr>
                                      <p:tavLst>
                                        <p:tav tm="0">
                                          <p:val>
                                            <p:strVal val="0-#ppt_w/2"/>
                                          </p:val>
                                        </p:tav>
                                        <p:tav tm="100000">
                                          <p:val>
                                            <p:strVal val="#ppt_x"/>
                                          </p:val>
                                        </p:tav>
                                      </p:tavLst>
                                    </p:anim>
                                    <p:anim calcmode="lin" valueType="num">
                                      <p:cBhvr>
                                        <p:cTn id="52" dur="500" fill="hold"/>
                                        <p:tgtEl>
                                          <p:spTgt spid="331">
                                            <p:txEl>
                                              <p:pRg st="8" end="8"/>
                                            </p:txEl>
                                          </p:spTgt>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8" fill="hold" grpId="1" nodeType="afterEffect">
                                  <p:stCondLst>
                                    <p:cond delay="0"/>
                                  </p:stCondLst>
                                  <p:iterate>
                                    <p:tmAbs val="0"/>
                                  </p:iterate>
                                  <p:childTnLst>
                                    <p:set>
                                      <p:cBhvr>
                                        <p:cTn id="55" fill="hold"/>
                                        <p:tgtEl>
                                          <p:spTgt spid="331">
                                            <p:txEl>
                                              <p:pRg st="9" end="9"/>
                                            </p:txEl>
                                          </p:spTgt>
                                        </p:tgtEl>
                                        <p:attrNameLst>
                                          <p:attrName>style.visibility</p:attrName>
                                        </p:attrNameLst>
                                      </p:cBhvr>
                                      <p:to>
                                        <p:strVal val="visible"/>
                                      </p:to>
                                    </p:set>
                                    <p:anim calcmode="lin" valueType="num">
                                      <p:cBhvr>
                                        <p:cTn id="56" dur="500" fill="hold"/>
                                        <p:tgtEl>
                                          <p:spTgt spid="331">
                                            <p:txEl>
                                              <p:pRg st="9" end="9"/>
                                            </p:txEl>
                                          </p:spTgt>
                                        </p:tgtEl>
                                        <p:attrNameLst>
                                          <p:attrName>ppt_x</p:attrName>
                                        </p:attrNameLst>
                                      </p:cBhvr>
                                      <p:tavLst>
                                        <p:tav tm="0">
                                          <p:val>
                                            <p:strVal val="0-#ppt_w/2"/>
                                          </p:val>
                                        </p:tav>
                                        <p:tav tm="100000">
                                          <p:val>
                                            <p:strVal val="#ppt_x"/>
                                          </p:val>
                                        </p:tav>
                                      </p:tavLst>
                                    </p:anim>
                                    <p:anim calcmode="lin" valueType="num">
                                      <p:cBhvr>
                                        <p:cTn id="57" dur="500" fill="hold"/>
                                        <p:tgtEl>
                                          <p:spTgt spid="331">
                                            <p:txEl>
                                              <p:pRg st="9" end="9"/>
                                            </p:txEl>
                                          </p:spTgt>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2" presetClass="entr" presetSubtype="8" fill="hold" grpId="2" nodeType="afterEffect">
                                  <p:stCondLst>
                                    <p:cond delay="0"/>
                                  </p:stCondLst>
                                  <p:iterate>
                                    <p:tmAbs val="0"/>
                                  </p:iterate>
                                  <p:childTnLst>
                                    <p:set>
                                      <p:cBhvr>
                                        <p:cTn id="60" fill="hold"/>
                                        <p:tgtEl>
                                          <p:spTgt spid="333">
                                            <p:bg/>
                                          </p:spTgt>
                                        </p:tgtEl>
                                        <p:attrNameLst>
                                          <p:attrName>style.visibility</p:attrName>
                                        </p:attrNameLst>
                                      </p:cBhvr>
                                      <p:to>
                                        <p:strVal val="visible"/>
                                      </p:to>
                                    </p:set>
                                    <p:anim calcmode="lin" valueType="num">
                                      <p:cBhvr>
                                        <p:cTn id="61" dur="500" fill="hold"/>
                                        <p:tgtEl>
                                          <p:spTgt spid="333">
                                            <p:bg/>
                                          </p:spTgt>
                                        </p:tgtEl>
                                        <p:attrNameLst>
                                          <p:attrName>ppt_x</p:attrName>
                                        </p:attrNameLst>
                                      </p:cBhvr>
                                      <p:tavLst>
                                        <p:tav tm="0">
                                          <p:val>
                                            <p:strVal val="0-#ppt_w/2"/>
                                          </p:val>
                                        </p:tav>
                                        <p:tav tm="100000">
                                          <p:val>
                                            <p:strVal val="#ppt_x"/>
                                          </p:val>
                                        </p:tav>
                                      </p:tavLst>
                                    </p:anim>
                                    <p:anim calcmode="lin" valueType="num">
                                      <p:cBhvr>
                                        <p:cTn id="62" dur="500" fill="hold"/>
                                        <p:tgtEl>
                                          <p:spTgt spid="333">
                                            <p:bg/>
                                          </p:spTgt>
                                        </p:tgtEl>
                                        <p:attrNameLst>
                                          <p:attrName>ppt_y</p:attrName>
                                        </p:attrNameLst>
                                      </p:cBhvr>
                                      <p:tavLst>
                                        <p:tav tm="0">
                                          <p:val>
                                            <p:strVal val="#ppt_y"/>
                                          </p:val>
                                        </p:tav>
                                        <p:tav tm="100000">
                                          <p:val>
                                            <p:strVal val="#ppt_y"/>
                                          </p:val>
                                        </p:tav>
                                      </p:tavLst>
                                    </p:anim>
                                  </p:childTnLst>
                                </p:cTn>
                              </p:par>
                              <p:par>
                                <p:cTn id="63" presetID="2" presetClass="entr" presetSubtype="8" fill="hold" grpId="2" nodeType="withEffect">
                                  <p:stCondLst>
                                    <p:cond delay="0"/>
                                  </p:stCondLst>
                                  <p:iterate>
                                    <p:tmAbs val="0"/>
                                  </p:iterate>
                                  <p:childTnLst>
                                    <p:set>
                                      <p:cBhvr>
                                        <p:cTn id="64" fill="hold"/>
                                        <p:tgtEl>
                                          <p:spTgt spid="333">
                                            <p:txEl>
                                              <p:pRg st="0" end="0"/>
                                            </p:txEl>
                                          </p:spTgt>
                                        </p:tgtEl>
                                        <p:attrNameLst>
                                          <p:attrName>style.visibility</p:attrName>
                                        </p:attrNameLst>
                                      </p:cBhvr>
                                      <p:to>
                                        <p:strVal val="visible"/>
                                      </p:to>
                                    </p:set>
                                    <p:anim calcmode="lin" valueType="num">
                                      <p:cBhvr>
                                        <p:cTn id="65" dur="500" fill="hold"/>
                                        <p:tgtEl>
                                          <p:spTgt spid="333">
                                            <p:txEl>
                                              <p:pRg st="0" end="0"/>
                                            </p:txEl>
                                          </p:spTgt>
                                        </p:tgtEl>
                                        <p:attrNameLst>
                                          <p:attrName>ppt_x</p:attrName>
                                        </p:attrNameLst>
                                      </p:cBhvr>
                                      <p:tavLst>
                                        <p:tav tm="0">
                                          <p:val>
                                            <p:strVal val="0-#ppt_w/2"/>
                                          </p:val>
                                        </p:tav>
                                        <p:tav tm="100000">
                                          <p:val>
                                            <p:strVal val="#ppt_x"/>
                                          </p:val>
                                        </p:tav>
                                      </p:tavLst>
                                    </p:anim>
                                    <p:anim calcmode="lin" valueType="num">
                                      <p:cBhvr>
                                        <p:cTn id="66" dur="500" fill="hold"/>
                                        <p:tgtEl>
                                          <p:spTgt spid="333">
                                            <p:txEl>
                                              <p:pRg st="0" end="0"/>
                                            </p:txEl>
                                          </p:spTgt>
                                        </p:tgtEl>
                                        <p:attrNameLst>
                                          <p:attrName>ppt_y</p:attrName>
                                        </p:attrNameLst>
                                      </p:cBhvr>
                                      <p:tavLst>
                                        <p:tav tm="0">
                                          <p:val>
                                            <p:strVal val="#ppt_y"/>
                                          </p:val>
                                        </p:tav>
                                        <p:tav tm="100000">
                                          <p:val>
                                            <p:strVal val="#ppt_y"/>
                                          </p:val>
                                        </p:tav>
                                      </p:tavLst>
                                    </p:anim>
                                  </p:childTnLst>
                                </p:cTn>
                              </p:par>
                            </p:childTnLst>
                          </p:cTn>
                        </p:par>
                        <p:par>
                          <p:cTn id="67" fill="hold">
                            <p:stCondLst>
                              <p:cond delay="5500"/>
                            </p:stCondLst>
                            <p:childTnLst>
                              <p:par>
                                <p:cTn id="68" presetID="2" presetClass="entr" presetSubtype="8" fill="hold" grpId="2" nodeType="afterEffect">
                                  <p:stCondLst>
                                    <p:cond delay="0"/>
                                  </p:stCondLst>
                                  <p:iterate>
                                    <p:tmAbs val="0"/>
                                  </p:iterate>
                                  <p:childTnLst>
                                    <p:set>
                                      <p:cBhvr>
                                        <p:cTn id="69" fill="hold"/>
                                        <p:tgtEl>
                                          <p:spTgt spid="333">
                                            <p:txEl>
                                              <p:pRg st="1" end="1"/>
                                            </p:txEl>
                                          </p:spTgt>
                                        </p:tgtEl>
                                        <p:attrNameLst>
                                          <p:attrName>style.visibility</p:attrName>
                                        </p:attrNameLst>
                                      </p:cBhvr>
                                      <p:to>
                                        <p:strVal val="visible"/>
                                      </p:to>
                                    </p:set>
                                    <p:anim calcmode="lin" valueType="num">
                                      <p:cBhvr>
                                        <p:cTn id="70" dur="500" fill="hold"/>
                                        <p:tgtEl>
                                          <p:spTgt spid="333">
                                            <p:txEl>
                                              <p:pRg st="1" end="1"/>
                                            </p:txEl>
                                          </p:spTgt>
                                        </p:tgtEl>
                                        <p:attrNameLst>
                                          <p:attrName>ppt_x</p:attrName>
                                        </p:attrNameLst>
                                      </p:cBhvr>
                                      <p:tavLst>
                                        <p:tav tm="0">
                                          <p:val>
                                            <p:strVal val="0-#ppt_w/2"/>
                                          </p:val>
                                        </p:tav>
                                        <p:tav tm="100000">
                                          <p:val>
                                            <p:strVal val="#ppt_x"/>
                                          </p:val>
                                        </p:tav>
                                      </p:tavLst>
                                    </p:anim>
                                    <p:anim calcmode="lin" valueType="num">
                                      <p:cBhvr>
                                        <p:cTn id="71" dur="500" fill="hold"/>
                                        <p:tgtEl>
                                          <p:spTgt spid="333">
                                            <p:txEl>
                                              <p:pRg st="1" end="1"/>
                                            </p:txEl>
                                          </p:spTgt>
                                        </p:tgtEl>
                                        <p:attrNameLst>
                                          <p:attrName>ppt_y</p:attrName>
                                        </p:attrNameLst>
                                      </p:cBhvr>
                                      <p:tavLst>
                                        <p:tav tm="0">
                                          <p:val>
                                            <p:strVal val="#ppt_y"/>
                                          </p:val>
                                        </p:tav>
                                        <p:tav tm="100000">
                                          <p:val>
                                            <p:strVal val="#ppt_y"/>
                                          </p:val>
                                        </p:tav>
                                      </p:tavLst>
                                    </p:anim>
                                  </p:childTnLst>
                                </p:cTn>
                              </p:par>
                            </p:childTnLst>
                          </p:cTn>
                        </p:par>
                        <p:par>
                          <p:cTn id="72" fill="hold">
                            <p:stCondLst>
                              <p:cond delay="6000"/>
                            </p:stCondLst>
                            <p:childTnLst>
                              <p:par>
                                <p:cTn id="73" presetID="2" presetClass="entr" presetSubtype="8" fill="hold" grpId="2" nodeType="afterEffect">
                                  <p:stCondLst>
                                    <p:cond delay="0"/>
                                  </p:stCondLst>
                                  <p:iterate>
                                    <p:tmAbs val="0"/>
                                  </p:iterate>
                                  <p:childTnLst>
                                    <p:set>
                                      <p:cBhvr>
                                        <p:cTn id="74" fill="hold"/>
                                        <p:tgtEl>
                                          <p:spTgt spid="333">
                                            <p:txEl>
                                              <p:pRg st="2" end="2"/>
                                            </p:txEl>
                                          </p:spTgt>
                                        </p:tgtEl>
                                        <p:attrNameLst>
                                          <p:attrName>style.visibility</p:attrName>
                                        </p:attrNameLst>
                                      </p:cBhvr>
                                      <p:to>
                                        <p:strVal val="visible"/>
                                      </p:to>
                                    </p:set>
                                    <p:anim calcmode="lin" valueType="num">
                                      <p:cBhvr>
                                        <p:cTn id="75" dur="500" fill="hold"/>
                                        <p:tgtEl>
                                          <p:spTgt spid="333">
                                            <p:txEl>
                                              <p:pRg st="2" end="2"/>
                                            </p:txEl>
                                          </p:spTgt>
                                        </p:tgtEl>
                                        <p:attrNameLst>
                                          <p:attrName>ppt_x</p:attrName>
                                        </p:attrNameLst>
                                      </p:cBhvr>
                                      <p:tavLst>
                                        <p:tav tm="0">
                                          <p:val>
                                            <p:strVal val="0-#ppt_w/2"/>
                                          </p:val>
                                        </p:tav>
                                        <p:tav tm="100000">
                                          <p:val>
                                            <p:strVal val="#ppt_x"/>
                                          </p:val>
                                        </p:tav>
                                      </p:tavLst>
                                    </p:anim>
                                    <p:anim calcmode="lin" valueType="num">
                                      <p:cBhvr>
                                        <p:cTn id="76" dur="500" fill="hold"/>
                                        <p:tgtEl>
                                          <p:spTgt spid="333">
                                            <p:txEl>
                                              <p:pRg st="2" end="2"/>
                                            </p:txEl>
                                          </p:spTgt>
                                        </p:tgtEl>
                                        <p:attrNameLst>
                                          <p:attrName>ppt_y</p:attrName>
                                        </p:attrNameLst>
                                      </p:cBhvr>
                                      <p:tavLst>
                                        <p:tav tm="0">
                                          <p:val>
                                            <p:strVal val="#ppt_y"/>
                                          </p:val>
                                        </p:tav>
                                        <p:tav tm="100000">
                                          <p:val>
                                            <p:strVal val="#ppt_y"/>
                                          </p:val>
                                        </p:tav>
                                      </p:tavLst>
                                    </p:anim>
                                  </p:childTnLst>
                                </p:cTn>
                              </p:par>
                            </p:childTnLst>
                          </p:cTn>
                        </p:par>
                        <p:par>
                          <p:cTn id="77" fill="hold">
                            <p:stCondLst>
                              <p:cond delay="6500"/>
                            </p:stCondLst>
                            <p:childTnLst>
                              <p:par>
                                <p:cTn id="78" presetID="2" presetClass="entr" presetSubtype="8" fill="hold" grpId="2" nodeType="afterEffect">
                                  <p:stCondLst>
                                    <p:cond delay="0"/>
                                  </p:stCondLst>
                                  <p:iterate>
                                    <p:tmAbs val="0"/>
                                  </p:iterate>
                                  <p:childTnLst>
                                    <p:set>
                                      <p:cBhvr>
                                        <p:cTn id="79" fill="hold"/>
                                        <p:tgtEl>
                                          <p:spTgt spid="333">
                                            <p:txEl>
                                              <p:pRg st="3" end="3"/>
                                            </p:txEl>
                                          </p:spTgt>
                                        </p:tgtEl>
                                        <p:attrNameLst>
                                          <p:attrName>style.visibility</p:attrName>
                                        </p:attrNameLst>
                                      </p:cBhvr>
                                      <p:to>
                                        <p:strVal val="visible"/>
                                      </p:to>
                                    </p:set>
                                    <p:anim calcmode="lin" valueType="num">
                                      <p:cBhvr>
                                        <p:cTn id="80" dur="500" fill="hold"/>
                                        <p:tgtEl>
                                          <p:spTgt spid="333">
                                            <p:txEl>
                                              <p:pRg st="3" end="3"/>
                                            </p:txEl>
                                          </p:spTgt>
                                        </p:tgtEl>
                                        <p:attrNameLst>
                                          <p:attrName>ppt_x</p:attrName>
                                        </p:attrNameLst>
                                      </p:cBhvr>
                                      <p:tavLst>
                                        <p:tav tm="0">
                                          <p:val>
                                            <p:strVal val="0-#ppt_w/2"/>
                                          </p:val>
                                        </p:tav>
                                        <p:tav tm="100000">
                                          <p:val>
                                            <p:strVal val="#ppt_x"/>
                                          </p:val>
                                        </p:tav>
                                      </p:tavLst>
                                    </p:anim>
                                    <p:anim calcmode="lin" valueType="num">
                                      <p:cBhvr>
                                        <p:cTn id="81" dur="500" fill="hold"/>
                                        <p:tgtEl>
                                          <p:spTgt spid="333">
                                            <p:txEl>
                                              <p:pRg st="3" end="3"/>
                                            </p:txEl>
                                          </p:spTgt>
                                        </p:tgtEl>
                                        <p:attrNameLst>
                                          <p:attrName>ppt_y</p:attrName>
                                        </p:attrNameLst>
                                      </p:cBhvr>
                                      <p:tavLst>
                                        <p:tav tm="0">
                                          <p:val>
                                            <p:strVal val="#ppt_y"/>
                                          </p:val>
                                        </p:tav>
                                        <p:tav tm="100000">
                                          <p:val>
                                            <p:strVal val="#ppt_y"/>
                                          </p:val>
                                        </p:tav>
                                      </p:tavLst>
                                    </p:anim>
                                  </p:childTnLst>
                                </p:cTn>
                              </p:par>
                            </p:childTnLst>
                          </p:cTn>
                        </p:par>
                        <p:par>
                          <p:cTn id="82" fill="hold">
                            <p:stCondLst>
                              <p:cond delay="7000"/>
                            </p:stCondLst>
                            <p:childTnLst>
                              <p:par>
                                <p:cTn id="83" presetID="2" presetClass="entr" presetSubtype="8" fill="hold" grpId="2" nodeType="afterEffect">
                                  <p:stCondLst>
                                    <p:cond delay="0"/>
                                  </p:stCondLst>
                                  <p:iterate>
                                    <p:tmAbs val="0"/>
                                  </p:iterate>
                                  <p:childTnLst>
                                    <p:set>
                                      <p:cBhvr>
                                        <p:cTn id="84" fill="hold"/>
                                        <p:tgtEl>
                                          <p:spTgt spid="333">
                                            <p:txEl>
                                              <p:pRg st="4" end="4"/>
                                            </p:txEl>
                                          </p:spTgt>
                                        </p:tgtEl>
                                        <p:attrNameLst>
                                          <p:attrName>style.visibility</p:attrName>
                                        </p:attrNameLst>
                                      </p:cBhvr>
                                      <p:to>
                                        <p:strVal val="visible"/>
                                      </p:to>
                                    </p:set>
                                    <p:anim calcmode="lin" valueType="num">
                                      <p:cBhvr>
                                        <p:cTn id="85" dur="500" fill="hold"/>
                                        <p:tgtEl>
                                          <p:spTgt spid="333">
                                            <p:txEl>
                                              <p:pRg st="4" end="4"/>
                                            </p:txEl>
                                          </p:spTgt>
                                        </p:tgtEl>
                                        <p:attrNameLst>
                                          <p:attrName>ppt_x</p:attrName>
                                        </p:attrNameLst>
                                      </p:cBhvr>
                                      <p:tavLst>
                                        <p:tav tm="0">
                                          <p:val>
                                            <p:strVal val="0-#ppt_w/2"/>
                                          </p:val>
                                        </p:tav>
                                        <p:tav tm="100000">
                                          <p:val>
                                            <p:strVal val="#ppt_x"/>
                                          </p:val>
                                        </p:tav>
                                      </p:tavLst>
                                    </p:anim>
                                    <p:anim calcmode="lin" valueType="num">
                                      <p:cBhvr>
                                        <p:cTn id="86" dur="500" fill="hold"/>
                                        <p:tgtEl>
                                          <p:spTgt spid="333">
                                            <p:txEl>
                                              <p:pRg st="4" end="4"/>
                                            </p:txEl>
                                          </p:spTgt>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2" presetClass="entr" presetSubtype="8" fill="hold" grpId="2" nodeType="afterEffect">
                                  <p:stCondLst>
                                    <p:cond delay="0"/>
                                  </p:stCondLst>
                                  <p:iterate>
                                    <p:tmAbs val="0"/>
                                  </p:iterate>
                                  <p:childTnLst>
                                    <p:set>
                                      <p:cBhvr>
                                        <p:cTn id="89" fill="hold"/>
                                        <p:tgtEl>
                                          <p:spTgt spid="333">
                                            <p:txEl>
                                              <p:pRg st="5" end="5"/>
                                            </p:txEl>
                                          </p:spTgt>
                                        </p:tgtEl>
                                        <p:attrNameLst>
                                          <p:attrName>style.visibility</p:attrName>
                                        </p:attrNameLst>
                                      </p:cBhvr>
                                      <p:to>
                                        <p:strVal val="visible"/>
                                      </p:to>
                                    </p:set>
                                    <p:anim calcmode="lin" valueType="num">
                                      <p:cBhvr>
                                        <p:cTn id="90" dur="500" fill="hold"/>
                                        <p:tgtEl>
                                          <p:spTgt spid="333">
                                            <p:txEl>
                                              <p:pRg st="5" end="5"/>
                                            </p:txEl>
                                          </p:spTgt>
                                        </p:tgtEl>
                                        <p:attrNameLst>
                                          <p:attrName>ppt_x</p:attrName>
                                        </p:attrNameLst>
                                      </p:cBhvr>
                                      <p:tavLst>
                                        <p:tav tm="0">
                                          <p:val>
                                            <p:strVal val="0-#ppt_w/2"/>
                                          </p:val>
                                        </p:tav>
                                        <p:tav tm="100000">
                                          <p:val>
                                            <p:strVal val="#ppt_x"/>
                                          </p:val>
                                        </p:tav>
                                      </p:tavLst>
                                    </p:anim>
                                    <p:anim calcmode="lin" valueType="num">
                                      <p:cBhvr>
                                        <p:cTn id="91" dur="500" fill="hold"/>
                                        <p:tgtEl>
                                          <p:spTgt spid="333">
                                            <p:txEl>
                                              <p:pRg st="5" end="5"/>
                                            </p:txEl>
                                          </p:spTgt>
                                        </p:tgtEl>
                                        <p:attrNameLst>
                                          <p:attrName>ppt_y</p:attrName>
                                        </p:attrNameLst>
                                      </p:cBhvr>
                                      <p:tavLst>
                                        <p:tav tm="0">
                                          <p:val>
                                            <p:strVal val="#ppt_y"/>
                                          </p:val>
                                        </p:tav>
                                        <p:tav tm="100000">
                                          <p:val>
                                            <p:strVal val="#ppt_y"/>
                                          </p:val>
                                        </p:tav>
                                      </p:tavLst>
                                    </p:anim>
                                  </p:childTnLst>
                                </p:cTn>
                              </p:par>
                            </p:childTnLst>
                          </p:cTn>
                        </p:par>
                        <p:par>
                          <p:cTn id="92" fill="hold">
                            <p:stCondLst>
                              <p:cond delay="8000"/>
                            </p:stCondLst>
                            <p:childTnLst>
                              <p:par>
                                <p:cTn id="93" presetID="2" presetClass="entr" presetSubtype="8" fill="hold" grpId="2" nodeType="afterEffect">
                                  <p:stCondLst>
                                    <p:cond delay="0"/>
                                  </p:stCondLst>
                                  <p:iterate>
                                    <p:tmAbs val="0"/>
                                  </p:iterate>
                                  <p:childTnLst>
                                    <p:set>
                                      <p:cBhvr>
                                        <p:cTn id="94" fill="hold"/>
                                        <p:tgtEl>
                                          <p:spTgt spid="333">
                                            <p:txEl>
                                              <p:pRg st="6" end="6"/>
                                            </p:txEl>
                                          </p:spTgt>
                                        </p:tgtEl>
                                        <p:attrNameLst>
                                          <p:attrName>style.visibility</p:attrName>
                                        </p:attrNameLst>
                                      </p:cBhvr>
                                      <p:to>
                                        <p:strVal val="visible"/>
                                      </p:to>
                                    </p:set>
                                    <p:anim calcmode="lin" valueType="num">
                                      <p:cBhvr>
                                        <p:cTn id="95" dur="500" fill="hold"/>
                                        <p:tgtEl>
                                          <p:spTgt spid="333">
                                            <p:txEl>
                                              <p:pRg st="6" end="6"/>
                                            </p:txEl>
                                          </p:spTgt>
                                        </p:tgtEl>
                                        <p:attrNameLst>
                                          <p:attrName>ppt_x</p:attrName>
                                        </p:attrNameLst>
                                      </p:cBhvr>
                                      <p:tavLst>
                                        <p:tav tm="0">
                                          <p:val>
                                            <p:strVal val="0-#ppt_w/2"/>
                                          </p:val>
                                        </p:tav>
                                        <p:tav tm="100000">
                                          <p:val>
                                            <p:strVal val="#ppt_x"/>
                                          </p:val>
                                        </p:tav>
                                      </p:tavLst>
                                    </p:anim>
                                    <p:anim calcmode="lin" valueType="num">
                                      <p:cBhvr>
                                        <p:cTn id="96" dur="500" fill="hold"/>
                                        <p:tgtEl>
                                          <p:spTgt spid="333">
                                            <p:txEl>
                                              <p:pRg st="6" end="6"/>
                                            </p:txEl>
                                          </p:spTgt>
                                        </p:tgtEl>
                                        <p:attrNameLst>
                                          <p:attrName>ppt_y</p:attrName>
                                        </p:attrNameLst>
                                      </p:cBhvr>
                                      <p:tavLst>
                                        <p:tav tm="0">
                                          <p:val>
                                            <p:strVal val="#ppt_y"/>
                                          </p:val>
                                        </p:tav>
                                        <p:tav tm="100000">
                                          <p:val>
                                            <p:strVal val="#ppt_y"/>
                                          </p:val>
                                        </p:tav>
                                      </p:tavLst>
                                    </p:anim>
                                  </p:childTnLst>
                                </p:cTn>
                              </p:par>
                            </p:childTnLst>
                          </p:cTn>
                        </p:par>
                        <p:par>
                          <p:cTn id="97" fill="hold">
                            <p:stCondLst>
                              <p:cond delay="8500"/>
                            </p:stCondLst>
                            <p:childTnLst>
                              <p:par>
                                <p:cTn id="98" presetID="2" presetClass="entr" presetSubtype="8" fill="hold" grpId="2" nodeType="afterEffect">
                                  <p:stCondLst>
                                    <p:cond delay="0"/>
                                  </p:stCondLst>
                                  <p:iterate>
                                    <p:tmAbs val="0"/>
                                  </p:iterate>
                                  <p:childTnLst>
                                    <p:set>
                                      <p:cBhvr>
                                        <p:cTn id="99" fill="hold"/>
                                        <p:tgtEl>
                                          <p:spTgt spid="333">
                                            <p:txEl>
                                              <p:pRg st="7" end="7"/>
                                            </p:txEl>
                                          </p:spTgt>
                                        </p:tgtEl>
                                        <p:attrNameLst>
                                          <p:attrName>style.visibility</p:attrName>
                                        </p:attrNameLst>
                                      </p:cBhvr>
                                      <p:to>
                                        <p:strVal val="visible"/>
                                      </p:to>
                                    </p:set>
                                    <p:anim calcmode="lin" valueType="num">
                                      <p:cBhvr>
                                        <p:cTn id="100" dur="500" fill="hold"/>
                                        <p:tgtEl>
                                          <p:spTgt spid="333">
                                            <p:txEl>
                                              <p:pRg st="7" end="7"/>
                                            </p:txEl>
                                          </p:spTgt>
                                        </p:tgtEl>
                                        <p:attrNameLst>
                                          <p:attrName>ppt_x</p:attrName>
                                        </p:attrNameLst>
                                      </p:cBhvr>
                                      <p:tavLst>
                                        <p:tav tm="0">
                                          <p:val>
                                            <p:strVal val="0-#ppt_w/2"/>
                                          </p:val>
                                        </p:tav>
                                        <p:tav tm="100000">
                                          <p:val>
                                            <p:strVal val="#ppt_x"/>
                                          </p:val>
                                        </p:tav>
                                      </p:tavLst>
                                    </p:anim>
                                    <p:anim calcmode="lin" valueType="num">
                                      <p:cBhvr>
                                        <p:cTn id="101" dur="500" fill="hold"/>
                                        <p:tgtEl>
                                          <p:spTgt spid="333">
                                            <p:txEl>
                                              <p:pRg st="7" end="7"/>
                                            </p:txEl>
                                          </p:spTgt>
                                        </p:tgtEl>
                                        <p:attrNameLst>
                                          <p:attrName>ppt_y</p:attrName>
                                        </p:attrNameLst>
                                      </p:cBhvr>
                                      <p:tavLst>
                                        <p:tav tm="0">
                                          <p:val>
                                            <p:strVal val="#ppt_y"/>
                                          </p:val>
                                        </p:tav>
                                        <p:tav tm="100000">
                                          <p:val>
                                            <p:strVal val="#ppt_y"/>
                                          </p:val>
                                        </p:tav>
                                      </p:tavLst>
                                    </p:anim>
                                  </p:childTnLst>
                                </p:cTn>
                              </p:par>
                            </p:childTnLst>
                          </p:cTn>
                        </p:par>
                        <p:par>
                          <p:cTn id="102" fill="hold">
                            <p:stCondLst>
                              <p:cond delay="9000"/>
                            </p:stCondLst>
                            <p:childTnLst>
                              <p:par>
                                <p:cTn id="103" presetID="2" presetClass="entr" presetSubtype="8" fill="hold" grpId="2" nodeType="afterEffect">
                                  <p:stCondLst>
                                    <p:cond delay="0"/>
                                  </p:stCondLst>
                                  <p:iterate>
                                    <p:tmAbs val="0"/>
                                  </p:iterate>
                                  <p:childTnLst>
                                    <p:set>
                                      <p:cBhvr>
                                        <p:cTn id="104" fill="hold"/>
                                        <p:tgtEl>
                                          <p:spTgt spid="333">
                                            <p:txEl>
                                              <p:pRg st="8" end="8"/>
                                            </p:txEl>
                                          </p:spTgt>
                                        </p:tgtEl>
                                        <p:attrNameLst>
                                          <p:attrName>style.visibility</p:attrName>
                                        </p:attrNameLst>
                                      </p:cBhvr>
                                      <p:to>
                                        <p:strVal val="visible"/>
                                      </p:to>
                                    </p:set>
                                    <p:anim calcmode="lin" valueType="num">
                                      <p:cBhvr>
                                        <p:cTn id="105" dur="500" fill="hold"/>
                                        <p:tgtEl>
                                          <p:spTgt spid="333">
                                            <p:txEl>
                                              <p:pRg st="8" end="8"/>
                                            </p:txEl>
                                          </p:spTgt>
                                        </p:tgtEl>
                                        <p:attrNameLst>
                                          <p:attrName>ppt_x</p:attrName>
                                        </p:attrNameLst>
                                      </p:cBhvr>
                                      <p:tavLst>
                                        <p:tav tm="0">
                                          <p:val>
                                            <p:strVal val="0-#ppt_w/2"/>
                                          </p:val>
                                        </p:tav>
                                        <p:tav tm="100000">
                                          <p:val>
                                            <p:strVal val="#ppt_x"/>
                                          </p:val>
                                        </p:tav>
                                      </p:tavLst>
                                    </p:anim>
                                    <p:anim calcmode="lin" valueType="num">
                                      <p:cBhvr>
                                        <p:cTn id="106" dur="500" fill="hold"/>
                                        <p:tgtEl>
                                          <p:spTgt spid="333">
                                            <p:txEl>
                                              <p:pRg st="8" end="8"/>
                                            </p:txEl>
                                          </p:spTgt>
                                        </p:tgtEl>
                                        <p:attrNameLst>
                                          <p:attrName>ppt_y</p:attrName>
                                        </p:attrNameLst>
                                      </p:cBhvr>
                                      <p:tavLst>
                                        <p:tav tm="0">
                                          <p:val>
                                            <p:strVal val="#ppt_y"/>
                                          </p:val>
                                        </p:tav>
                                        <p:tav tm="100000">
                                          <p:val>
                                            <p:strVal val="#ppt_y"/>
                                          </p:val>
                                        </p:tav>
                                      </p:tavLst>
                                    </p:anim>
                                  </p:childTnLst>
                                </p:cTn>
                              </p:par>
                            </p:childTnLst>
                          </p:cTn>
                        </p:par>
                        <p:par>
                          <p:cTn id="107" fill="hold">
                            <p:stCondLst>
                              <p:cond delay="9500"/>
                            </p:stCondLst>
                            <p:childTnLst>
                              <p:par>
                                <p:cTn id="108" presetID="2" presetClass="entr" presetSubtype="8" fill="hold" grpId="2" nodeType="afterEffect">
                                  <p:stCondLst>
                                    <p:cond delay="0"/>
                                  </p:stCondLst>
                                  <p:iterate>
                                    <p:tmAbs val="0"/>
                                  </p:iterate>
                                  <p:childTnLst>
                                    <p:set>
                                      <p:cBhvr>
                                        <p:cTn id="109" fill="hold"/>
                                        <p:tgtEl>
                                          <p:spTgt spid="333">
                                            <p:txEl>
                                              <p:pRg st="9" end="9"/>
                                            </p:txEl>
                                          </p:spTgt>
                                        </p:tgtEl>
                                        <p:attrNameLst>
                                          <p:attrName>style.visibility</p:attrName>
                                        </p:attrNameLst>
                                      </p:cBhvr>
                                      <p:to>
                                        <p:strVal val="visible"/>
                                      </p:to>
                                    </p:set>
                                    <p:anim calcmode="lin" valueType="num">
                                      <p:cBhvr>
                                        <p:cTn id="110" dur="500" fill="hold"/>
                                        <p:tgtEl>
                                          <p:spTgt spid="333">
                                            <p:txEl>
                                              <p:pRg st="9" end="9"/>
                                            </p:txEl>
                                          </p:spTgt>
                                        </p:tgtEl>
                                        <p:attrNameLst>
                                          <p:attrName>ppt_x</p:attrName>
                                        </p:attrNameLst>
                                      </p:cBhvr>
                                      <p:tavLst>
                                        <p:tav tm="0">
                                          <p:val>
                                            <p:strVal val="0-#ppt_w/2"/>
                                          </p:val>
                                        </p:tav>
                                        <p:tav tm="100000">
                                          <p:val>
                                            <p:strVal val="#ppt_x"/>
                                          </p:val>
                                        </p:tav>
                                      </p:tavLst>
                                    </p:anim>
                                    <p:anim calcmode="lin" valueType="num">
                                      <p:cBhvr>
                                        <p:cTn id="111" dur="500" fill="hold"/>
                                        <p:tgtEl>
                                          <p:spTgt spid="333">
                                            <p:txEl>
                                              <p:pRg st="9" end="9"/>
                                            </p:txEl>
                                          </p:spTgt>
                                        </p:tgtEl>
                                        <p:attrNameLst>
                                          <p:attrName>ppt_y</p:attrName>
                                        </p:attrNameLst>
                                      </p:cBhvr>
                                      <p:tavLst>
                                        <p:tav tm="0">
                                          <p:val>
                                            <p:strVal val="#ppt_y"/>
                                          </p:val>
                                        </p:tav>
                                        <p:tav tm="100000">
                                          <p:val>
                                            <p:strVal val="#ppt_y"/>
                                          </p:val>
                                        </p:tav>
                                      </p:tavLst>
                                    </p:anim>
                                  </p:childTnLst>
                                </p:cTn>
                              </p:par>
                            </p:childTnLst>
                          </p:cTn>
                        </p:par>
                        <p:par>
                          <p:cTn id="112" fill="hold">
                            <p:stCondLst>
                              <p:cond delay="10000"/>
                            </p:stCondLst>
                            <p:childTnLst>
                              <p:par>
                                <p:cTn id="113" presetID="2" presetClass="entr" presetSubtype="8" fill="hold" grpId="3" nodeType="afterEffect">
                                  <p:stCondLst>
                                    <p:cond delay="0"/>
                                  </p:stCondLst>
                                  <p:iterate>
                                    <p:tmAbs val="0"/>
                                  </p:iterate>
                                  <p:childTnLst>
                                    <p:set>
                                      <p:cBhvr>
                                        <p:cTn id="114" fill="hold"/>
                                        <p:tgtEl>
                                          <p:spTgt spid="334">
                                            <p:bg/>
                                          </p:spTgt>
                                        </p:tgtEl>
                                        <p:attrNameLst>
                                          <p:attrName>style.visibility</p:attrName>
                                        </p:attrNameLst>
                                      </p:cBhvr>
                                      <p:to>
                                        <p:strVal val="visible"/>
                                      </p:to>
                                    </p:set>
                                    <p:anim calcmode="lin" valueType="num">
                                      <p:cBhvr>
                                        <p:cTn id="115" dur="500" fill="hold"/>
                                        <p:tgtEl>
                                          <p:spTgt spid="334">
                                            <p:bg/>
                                          </p:spTgt>
                                        </p:tgtEl>
                                        <p:attrNameLst>
                                          <p:attrName>ppt_x</p:attrName>
                                        </p:attrNameLst>
                                      </p:cBhvr>
                                      <p:tavLst>
                                        <p:tav tm="0">
                                          <p:val>
                                            <p:strVal val="0-#ppt_w/2"/>
                                          </p:val>
                                        </p:tav>
                                        <p:tav tm="100000">
                                          <p:val>
                                            <p:strVal val="#ppt_x"/>
                                          </p:val>
                                        </p:tav>
                                      </p:tavLst>
                                    </p:anim>
                                    <p:anim calcmode="lin" valueType="num">
                                      <p:cBhvr>
                                        <p:cTn id="116" dur="500" fill="hold"/>
                                        <p:tgtEl>
                                          <p:spTgt spid="334">
                                            <p:bg/>
                                          </p:spTgt>
                                        </p:tgtEl>
                                        <p:attrNameLst>
                                          <p:attrName>ppt_y</p:attrName>
                                        </p:attrNameLst>
                                      </p:cBhvr>
                                      <p:tavLst>
                                        <p:tav tm="0">
                                          <p:val>
                                            <p:strVal val="#ppt_y"/>
                                          </p:val>
                                        </p:tav>
                                        <p:tav tm="100000">
                                          <p:val>
                                            <p:strVal val="#ppt_y"/>
                                          </p:val>
                                        </p:tav>
                                      </p:tavLst>
                                    </p:anim>
                                  </p:childTnLst>
                                </p:cTn>
                              </p:par>
                              <p:par>
                                <p:cTn id="117" presetID="2" presetClass="entr" presetSubtype="8" fill="hold" grpId="3" nodeType="withEffect">
                                  <p:stCondLst>
                                    <p:cond delay="0"/>
                                  </p:stCondLst>
                                  <p:iterate>
                                    <p:tmAbs val="0"/>
                                  </p:iterate>
                                  <p:childTnLst>
                                    <p:set>
                                      <p:cBhvr>
                                        <p:cTn id="118" fill="hold"/>
                                        <p:tgtEl>
                                          <p:spTgt spid="334">
                                            <p:txEl>
                                              <p:pRg st="0" end="0"/>
                                            </p:txEl>
                                          </p:spTgt>
                                        </p:tgtEl>
                                        <p:attrNameLst>
                                          <p:attrName>style.visibility</p:attrName>
                                        </p:attrNameLst>
                                      </p:cBhvr>
                                      <p:to>
                                        <p:strVal val="visible"/>
                                      </p:to>
                                    </p:set>
                                    <p:anim calcmode="lin" valueType="num">
                                      <p:cBhvr>
                                        <p:cTn id="119" dur="500" fill="hold"/>
                                        <p:tgtEl>
                                          <p:spTgt spid="334">
                                            <p:txEl>
                                              <p:pRg st="0" end="0"/>
                                            </p:txEl>
                                          </p:spTgt>
                                        </p:tgtEl>
                                        <p:attrNameLst>
                                          <p:attrName>ppt_x</p:attrName>
                                        </p:attrNameLst>
                                      </p:cBhvr>
                                      <p:tavLst>
                                        <p:tav tm="0">
                                          <p:val>
                                            <p:strVal val="0-#ppt_w/2"/>
                                          </p:val>
                                        </p:tav>
                                        <p:tav tm="100000">
                                          <p:val>
                                            <p:strVal val="#ppt_x"/>
                                          </p:val>
                                        </p:tav>
                                      </p:tavLst>
                                    </p:anim>
                                    <p:anim calcmode="lin" valueType="num">
                                      <p:cBhvr>
                                        <p:cTn id="120" dur="500" fill="hold"/>
                                        <p:tgtEl>
                                          <p:spTgt spid="334">
                                            <p:txEl>
                                              <p:pRg st="0" end="0"/>
                                            </p:txEl>
                                          </p:spTgt>
                                        </p:tgtEl>
                                        <p:attrNameLst>
                                          <p:attrName>ppt_y</p:attrName>
                                        </p:attrNameLst>
                                      </p:cBhvr>
                                      <p:tavLst>
                                        <p:tav tm="0">
                                          <p:val>
                                            <p:strVal val="#ppt_y"/>
                                          </p:val>
                                        </p:tav>
                                        <p:tav tm="100000">
                                          <p:val>
                                            <p:strVal val="#ppt_y"/>
                                          </p:val>
                                        </p:tav>
                                      </p:tavLst>
                                    </p:anim>
                                  </p:childTnLst>
                                </p:cTn>
                              </p:par>
                            </p:childTnLst>
                          </p:cTn>
                        </p:par>
                        <p:par>
                          <p:cTn id="121" fill="hold">
                            <p:stCondLst>
                              <p:cond delay="10500"/>
                            </p:stCondLst>
                            <p:childTnLst>
                              <p:par>
                                <p:cTn id="122" presetID="2" presetClass="entr" presetSubtype="8" fill="hold" grpId="3" nodeType="afterEffect">
                                  <p:stCondLst>
                                    <p:cond delay="0"/>
                                  </p:stCondLst>
                                  <p:iterate>
                                    <p:tmAbs val="0"/>
                                  </p:iterate>
                                  <p:childTnLst>
                                    <p:set>
                                      <p:cBhvr>
                                        <p:cTn id="123" fill="hold"/>
                                        <p:tgtEl>
                                          <p:spTgt spid="334">
                                            <p:txEl>
                                              <p:pRg st="1" end="1"/>
                                            </p:txEl>
                                          </p:spTgt>
                                        </p:tgtEl>
                                        <p:attrNameLst>
                                          <p:attrName>style.visibility</p:attrName>
                                        </p:attrNameLst>
                                      </p:cBhvr>
                                      <p:to>
                                        <p:strVal val="visible"/>
                                      </p:to>
                                    </p:set>
                                    <p:anim calcmode="lin" valueType="num">
                                      <p:cBhvr>
                                        <p:cTn id="124" dur="500" fill="hold"/>
                                        <p:tgtEl>
                                          <p:spTgt spid="334">
                                            <p:txEl>
                                              <p:pRg st="1" end="1"/>
                                            </p:txEl>
                                          </p:spTgt>
                                        </p:tgtEl>
                                        <p:attrNameLst>
                                          <p:attrName>ppt_x</p:attrName>
                                        </p:attrNameLst>
                                      </p:cBhvr>
                                      <p:tavLst>
                                        <p:tav tm="0">
                                          <p:val>
                                            <p:strVal val="0-#ppt_w/2"/>
                                          </p:val>
                                        </p:tav>
                                        <p:tav tm="100000">
                                          <p:val>
                                            <p:strVal val="#ppt_x"/>
                                          </p:val>
                                        </p:tav>
                                      </p:tavLst>
                                    </p:anim>
                                    <p:anim calcmode="lin" valueType="num">
                                      <p:cBhvr>
                                        <p:cTn id="125" dur="500" fill="hold"/>
                                        <p:tgtEl>
                                          <p:spTgt spid="334">
                                            <p:txEl>
                                              <p:pRg st="1" end="1"/>
                                            </p:txEl>
                                          </p:spTgt>
                                        </p:tgtEl>
                                        <p:attrNameLst>
                                          <p:attrName>ppt_y</p:attrName>
                                        </p:attrNameLst>
                                      </p:cBhvr>
                                      <p:tavLst>
                                        <p:tav tm="0">
                                          <p:val>
                                            <p:strVal val="#ppt_y"/>
                                          </p:val>
                                        </p:tav>
                                        <p:tav tm="100000">
                                          <p:val>
                                            <p:strVal val="#ppt_y"/>
                                          </p:val>
                                        </p:tav>
                                      </p:tavLst>
                                    </p:anim>
                                  </p:childTnLst>
                                </p:cTn>
                              </p:par>
                            </p:childTnLst>
                          </p:cTn>
                        </p:par>
                        <p:par>
                          <p:cTn id="126" fill="hold">
                            <p:stCondLst>
                              <p:cond delay="11000"/>
                            </p:stCondLst>
                            <p:childTnLst>
                              <p:par>
                                <p:cTn id="127" presetID="2" presetClass="entr" presetSubtype="8" fill="hold" grpId="3" nodeType="afterEffect">
                                  <p:stCondLst>
                                    <p:cond delay="0"/>
                                  </p:stCondLst>
                                  <p:iterate>
                                    <p:tmAbs val="0"/>
                                  </p:iterate>
                                  <p:childTnLst>
                                    <p:set>
                                      <p:cBhvr>
                                        <p:cTn id="128" fill="hold"/>
                                        <p:tgtEl>
                                          <p:spTgt spid="334">
                                            <p:txEl>
                                              <p:pRg st="2" end="2"/>
                                            </p:txEl>
                                          </p:spTgt>
                                        </p:tgtEl>
                                        <p:attrNameLst>
                                          <p:attrName>style.visibility</p:attrName>
                                        </p:attrNameLst>
                                      </p:cBhvr>
                                      <p:to>
                                        <p:strVal val="visible"/>
                                      </p:to>
                                    </p:set>
                                    <p:anim calcmode="lin" valueType="num">
                                      <p:cBhvr>
                                        <p:cTn id="129" dur="500" fill="hold"/>
                                        <p:tgtEl>
                                          <p:spTgt spid="334">
                                            <p:txEl>
                                              <p:pRg st="2" end="2"/>
                                            </p:txEl>
                                          </p:spTgt>
                                        </p:tgtEl>
                                        <p:attrNameLst>
                                          <p:attrName>ppt_x</p:attrName>
                                        </p:attrNameLst>
                                      </p:cBhvr>
                                      <p:tavLst>
                                        <p:tav tm="0">
                                          <p:val>
                                            <p:strVal val="0-#ppt_w/2"/>
                                          </p:val>
                                        </p:tav>
                                        <p:tav tm="100000">
                                          <p:val>
                                            <p:strVal val="#ppt_x"/>
                                          </p:val>
                                        </p:tav>
                                      </p:tavLst>
                                    </p:anim>
                                    <p:anim calcmode="lin" valueType="num">
                                      <p:cBhvr>
                                        <p:cTn id="130" dur="500" fill="hold"/>
                                        <p:tgtEl>
                                          <p:spTgt spid="334">
                                            <p:txEl>
                                              <p:pRg st="2" end="2"/>
                                            </p:txEl>
                                          </p:spTgt>
                                        </p:tgtEl>
                                        <p:attrNameLst>
                                          <p:attrName>ppt_y</p:attrName>
                                        </p:attrNameLst>
                                      </p:cBhvr>
                                      <p:tavLst>
                                        <p:tav tm="0">
                                          <p:val>
                                            <p:strVal val="#ppt_y"/>
                                          </p:val>
                                        </p:tav>
                                        <p:tav tm="100000">
                                          <p:val>
                                            <p:strVal val="#ppt_y"/>
                                          </p:val>
                                        </p:tav>
                                      </p:tavLst>
                                    </p:anim>
                                  </p:childTnLst>
                                </p:cTn>
                              </p:par>
                            </p:childTnLst>
                          </p:cTn>
                        </p:par>
                        <p:par>
                          <p:cTn id="131" fill="hold">
                            <p:stCondLst>
                              <p:cond delay="11500"/>
                            </p:stCondLst>
                            <p:childTnLst>
                              <p:par>
                                <p:cTn id="132" presetID="2" presetClass="entr" presetSubtype="8" fill="hold" grpId="3" nodeType="afterEffect">
                                  <p:stCondLst>
                                    <p:cond delay="0"/>
                                  </p:stCondLst>
                                  <p:iterate>
                                    <p:tmAbs val="0"/>
                                  </p:iterate>
                                  <p:childTnLst>
                                    <p:set>
                                      <p:cBhvr>
                                        <p:cTn id="133" fill="hold"/>
                                        <p:tgtEl>
                                          <p:spTgt spid="334">
                                            <p:txEl>
                                              <p:pRg st="3" end="3"/>
                                            </p:txEl>
                                          </p:spTgt>
                                        </p:tgtEl>
                                        <p:attrNameLst>
                                          <p:attrName>style.visibility</p:attrName>
                                        </p:attrNameLst>
                                      </p:cBhvr>
                                      <p:to>
                                        <p:strVal val="visible"/>
                                      </p:to>
                                    </p:set>
                                    <p:anim calcmode="lin" valueType="num">
                                      <p:cBhvr>
                                        <p:cTn id="134" dur="500" fill="hold"/>
                                        <p:tgtEl>
                                          <p:spTgt spid="334">
                                            <p:txEl>
                                              <p:pRg st="3" end="3"/>
                                            </p:txEl>
                                          </p:spTgt>
                                        </p:tgtEl>
                                        <p:attrNameLst>
                                          <p:attrName>ppt_x</p:attrName>
                                        </p:attrNameLst>
                                      </p:cBhvr>
                                      <p:tavLst>
                                        <p:tav tm="0">
                                          <p:val>
                                            <p:strVal val="0-#ppt_w/2"/>
                                          </p:val>
                                        </p:tav>
                                        <p:tav tm="100000">
                                          <p:val>
                                            <p:strVal val="#ppt_x"/>
                                          </p:val>
                                        </p:tav>
                                      </p:tavLst>
                                    </p:anim>
                                    <p:anim calcmode="lin" valueType="num">
                                      <p:cBhvr>
                                        <p:cTn id="135" dur="500" fill="hold"/>
                                        <p:tgtEl>
                                          <p:spTgt spid="334">
                                            <p:txEl>
                                              <p:pRg st="3" end="3"/>
                                            </p:txEl>
                                          </p:spTgt>
                                        </p:tgtEl>
                                        <p:attrNameLst>
                                          <p:attrName>ppt_y</p:attrName>
                                        </p:attrNameLst>
                                      </p:cBhvr>
                                      <p:tavLst>
                                        <p:tav tm="0">
                                          <p:val>
                                            <p:strVal val="#ppt_y"/>
                                          </p:val>
                                        </p:tav>
                                        <p:tav tm="100000">
                                          <p:val>
                                            <p:strVal val="#ppt_y"/>
                                          </p:val>
                                        </p:tav>
                                      </p:tavLst>
                                    </p:anim>
                                  </p:childTnLst>
                                </p:cTn>
                              </p:par>
                            </p:childTnLst>
                          </p:cTn>
                        </p:par>
                        <p:par>
                          <p:cTn id="136" fill="hold">
                            <p:stCondLst>
                              <p:cond delay="12000"/>
                            </p:stCondLst>
                            <p:childTnLst>
                              <p:par>
                                <p:cTn id="137" presetID="2" presetClass="entr" presetSubtype="8" fill="hold" grpId="3" nodeType="afterEffect">
                                  <p:stCondLst>
                                    <p:cond delay="0"/>
                                  </p:stCondLst>
                                  <p:iterate>
                                    <p:tmAbs val="0"/>
                                  </p:iterate>
                                  <p:childTnLst>
                                    <p:set>
                                      <p:cBhvr>
                                        <p:cTn id="138" fill="hold"/>
                                        <p:tgtEl>
                                          <p:spTgt spid="334">
                                            <p:txEl>
                                              <p:pRg st="4" end="4"/>
                                            </p:txEl>
                                          </p:spTgt>
                                        </p:tgtEl>
                                        <p:attrNameLst>
                                          <p:attrName>style.visibility</p:attrName>
                                        </p:attrNameLst>
                                      </p:cBhvr>
                                      <p:to>
                                        <p:strVal val="visible"/>
                                      </p:to>
                                    </p:set>
                                    <p:anim calcmode="lin" valueType="num">
                                      <p:cBhvr>
                                        <p:cTn id="139" dur="500" fill="hold"/>
                                        <p:tgtEl>
                                          <p:spTgt spid="334">
                                            <p:txEl>
                                              <p:pRg st="4" end="4"/>
                                            </p:txEl>
                                          </p:spTgt>
                                        </p:tgtEl>
                                        <p:attrNameLst>
                                          <p:attrName>ppt_x</p:attrName>
                                        </p:attrNameLst>
                                      </p:cBhvr>
                                      <p:tavLst>
                                        <p:tav tm="0">
                                          <p:val>
                                            <p:strVal val="0-#ppt_w/2"/>
                                          </p:val>
                                        </p:tav>
                                        <p:tav tm="100000">
                                          <p:val>
                                            <p:strVal val="#ppt_x"/>
                                          </p:val>
                                        </p:tav>
                                      </p:tavLst>
                                    </p:anim>
                                    <p:anim calcmode="lin" valueType="num">
                                      <p:cBhvr>
                                        <p:cTn id="140" dur="500" fill="hold"/>
                                        <p:tgtEl>
                                          <p:spTgt spid="334">
                                            <p:txEl>
                                              <p:pRg st="4" end="4"/>
                                            </p:txEl>
                                          </p:spTgt>
                                        </p:tgtEl>
                                        <p:attrNameLst>
                                          <p:attrName>ppt_y</p:attrName>
                                        </p:attrNameLst>
                                      </p:cBhvr>
                                      <p:tavLst>
                                        <p:tav tm="0">
                                          <p:val>
                                            <p:strVal val="#ppt_y"/>
                                          </p:val>
                                        </p:tav>
                                        <p:tav tm="100000">
                                          <p:val>
                                            <p:strVal val="#ppt_y"/>
                                          </p:val>
                                        </p:tav>
                                      </p:tavLst>
                                    </p:anim>
                                  </p:childTnLst>
                                </p:cTn>
                              </p:par>
                            </p:childTnLst>
                          </p:cTn>
                        </p:par>
                        <p:par>
                          <p:cTn id="141" fill="hold">
                            <p:stCondLst>
                              <p:cond delay="12500"/>
                            </p:stCondLst>
                            <p:childTnLst>
                              <p:par>
                                <p:cTn id="142" presetID="2" presetClass="entr" presetSubtype="8" fill="hold" grpId="3" nodeType="afterEffect">
                                  <p:stCondLst>
                                    <p:cond delay="0"/>
                                  </p:stCondLst>
                                  <p:iterate>
                                    <p:tmAbs val="0"/>
                                  </p:iterate>
                                  <p:childTnLst>
                                    <p:set>
                                      <p:cBhvr>
                                        <p:cTn id="143" fill="hold"/>
                                        <p:tgtEl>
                                          <p:spTgt spid="334">
                                            <p:txEl>
                                              <p:pRg st="5" end="5"/>
                                            </p:txEl>
                                          </p:spTgt>
                                        </p:tgtEl>
                                        <p:attrNameLst>
                                          <p:attrName>style.visibility</p:attrName>
                                        </p:attrNameLst>
                                      </p:cBhvr>
                                      <p:to>
                                        <p:strVal val="visible"/>
                                      </p:to>
                                    </p:set>
                                    <p:anim calcmode="lin" valueType="num">
                                      <p:cBhvr>
                                        <p:cTn id="144" dur="500" fill="hold"/>
                                        <p:tgtEl>
                                          <p:spTgt spid="334">
                                            <p:txEl>
                                              <p:pRg st="5" end="5"/>
                                            </p:txEl>
                                          </p:spTgt>
                                        </p:tgtEl>
                                        <p:attrNameLst>
                                          <p:attrName>ppt_x</p:attrName>
                                        </p:attrNameLst>
                                      </p:cBhvr>
                                      <p:tavLst>
                                        <p:tav tm="0">
                                          <p:val>
                                            <p:strVal val="0-#ppt_w/2"/>
                                          </p:val>
                                        </p:tav>
                                        <p:tav tm="100000">
                                          <p:val>
                                            <p:strVal val="#ppt_x"/>
                                          </p:val>
                                        </p:tav>
                                      </p:tavLst>
                                    </p:anim>
                                    <p:anim calcmode="lin" valueType="num">
                                      <p:cBhvr>
                                        <p:cTn id="145" dur="500" fill="hold"/>
                                        <p:tgtEl>
                                          <p:spTgt spid="334">
                                            <p:txEl>
                                              <p:pRg st="5" end="5"/>
                                            </p:txEl>
                                          </p:spTgt>
                                        </p:tgtEl>
                                        <p:attrNameLst>
                                          <p:attrName>ppt_y</p:attrName>
                                        </p:attrNameLst>
                                      </p:cBhvr>
                                      <p:tavLst>
                                        <p:tav tm="0">
                                          <p:val>
                                            <p:strVal val="#ppt_y"/>
                                          </p:val>
                                        </p:tav>
                                        <p:tav tm="100000">
                                          <p:val>
                                            <p:strVal val="#ppt_y"/>
                                          </p:val>
                                        </p:tav>
                                      </p:tavLst>
                                    </p:anim>
                                  </p:childTnLst>
                                </p:cTn>
                              </p:par>
                            </p:childTnLst>
                          </p:cTn>
                        </p:par>
                        <p:par>
                          <p:cTn id="146" fill="hold">
                            <p:stCondLst>
                              <p:cond delay="13000"/>
                            </p:stCondLst>
                            <p:childTnLst>
                              <p:par>
                                <p:cTn id="147" presetID="2" presetClass="entr" presetSubtype="8" fill="hold" grpId="3" nodeType="afterEffect">
                                  <p:stCondLst>
                                    <p:cond delay="0"/>
                                  </p:stCondLst>
                                  <p:iterate>
                                    <p:tmAbs val="0"/>
                                  </p:iterate>
                                  <p:childTnLst>
                                    <p:set>
                                      <p:cBhvr>
                                        <p:cTn id="148" fill="hold"/>
                                        <p:tgtEl>
                                          <p:spTgt spid="334">
                                            <p:txEl>
                                              <p:pRg st="6" end="6"/>
                                            </p:txEl>
                                          </p:spTgt>
                                        </p:tgtEl>
                                        <p:attrNameLst>
                                          <p:attrName>style.visibility</p:attrName>
                                        </p:attrNameLst>
                                      </p:cBhvr>
                                      <p:to>
                                        <p:strVal val="visible"/>
                                      </p:to>
                                    </p:set>
                                    <p:anim calcmode="lin" valueType="num">
                                      <p:cBhvr>
                                        <p:cTn id="149" dur="500" fill="hold"/>
                                        <p:tgtEl>
                                          <p:spTgt spid="334">
                                            <p:txEl>
                                              <p:pRg st="6" end="6"/>
                                            </p:txEl>
                                          </p:spTgt>
                                        </p:tgtEl>
                                        <p:attrNameLst>
                                          <p:attrName>ppt_x</p:attrName>
                                        </p:attrNameLst>
                                      </p:cBhvr>
                                      <p:tavLst>
                                        <p:tav tm="0">
                                          <p:val>
                                            <p:strVal val="0-#ppt_w/2"/>
                                          </p:val>
                                        </p:tav>
                                        <p:tav tm="100000">
                                          <p:val>
                                            <p:strVal val="#ppt_x"/>
                                          </p:val>
                                        </p:tav>
                                      </p:tavLst>
                                    </p:anim>
                                    <p:anim calcmode="lin" valueType="num">
                                      <p:cBhvr>
                                        <p:cTn id="150" dur="500" fill="hold"/>
                                        <p:tgtEl>
                                          <p:spTgt spid="334">
                                            <p:txEl>
                                              <p:pRg st="6" end="6"/>
                                            </p:txEl>
                                          </p:spTgt>
                                        </p:tgtEl>
                                        <p:attrNameLst>
                                          <p:attrName>ppt_y</p:attrName>
                                        </p:attrNameLst>
                                      </p:cBhvr>
                                      <p:tavLst>
                                        <p:tav tm="0">
                                          <p:val>
                                            <p:strVal val="#ppt_y"/>
                                          </p:val>
                                        </p:tav>
                                        <p:tav tm="100000">
                                          <p:val>
                                            <p:strVal val="#ppt_y"/>
                                          </p:val>
                                        </p:tav>
                                      </p:tavLst>
                                    </p:anim>
                                  </p:childTnLst>
                                </p:cTn>
                              </p:par>
                            </p:childTnLst>
                          </p:cTn>
                        </p:par>
                        <p:par>
                          <p:cTn id="151" fill="hold">
                            <p:stCondLst>
                              <p:cond delay="13500"/>
                            </p:stCondLst>
                            <p:childTnLst>
                              <p:par>
                                <p:cTn id="152" presetID="2" presetClass="entr" presetSubtype="8" fill="hold" grpId="3" nodeType="afterEffect">
                                  <p:stCondLst>
                                    <p:cond delay="0"/>
                                  </p:stCondLst>
                                  <p:iterate>
                                    <p:tmAbs val="0"/>
                                  </p:iterate>
                                  <p:childTnLst>
                                    <p:set>
                                      <p:cBhvr>
                                        <p:cTn id="153" fill="hold"/>
                                        <p:tgtEl>
                                          <p:spTgt spid="334">
                                            <p:txEl>
                                              <p:pRg st="7" end="7"/>
                                            </p:txEl>
                                          </p:spTgt>
                                        </p:tgtEl>
                                        <p:attrNameLst>
                                          <p:attrName>style.visibility</p:attrName>
                                        </p:attrNameLst>
                                      </p:cBhvr>
                                      <p:to>
                                        <p:strVal val="visible"/>
                                      </p:to>
                                    </p:set>
                                    <p:anim calcmode="lin" valueType="num">
                                      <p:cBhvr>
                                        <p:cTn id="154" dur="500" fill="hold"/>
                                        <p:tgtEl>
                                          <p:spTgt spid="334">
                                            <p:txEl>
                                              <p:pRg st="7" end="7"/>
                                            </p:txEl>
                                          </p:spTgt>
                                        </p:tgtEl>
                                        <p:attrNameLst>
                                          <p:attrName>ppt_x</p:attrName>
                                        </p:attrNameLst>
                                      </p:cBhvr>
                                      <p:tavLst>
                                        <p:tav tm="0">
                                          <p:val>
                                            <p:strVal val="0-#ppt_w/2"/>
                                          </p:val>
                                        </p:tav>
                                        <p:tav tm="100000">
                                          <p:val>
                                            <p:strVal val="#ppt_x"/>
                                          </p:val>
                                        </p:tav>
                                      </p:tavLst>
                                    </p:anim>
                                    <p:anim calcmode="lin" valueType="num">
                                      <p:cBhvr>
                                        <p:cTn id="155" dur="500" fill="hold"/>
                                        <p:tgtEl>
                                          <p:spTgt spid="334">
                                            <p:txEl>
                                              <p:pRg st="7" end="7"/>
                                            </p:txEl>
                                          </p:spTgt>
                                        </p:tgtEl>
                                        <p:attrNameLst>
                                          <p:attrName>ppt_y</p:attrName>
                                        </p:attrNameLst>
                                      </p:cBhvr>
                                      <p:tavLst>
                                        <p:tav tm="0">
                                          <p:val>
                                            <p:strVal val="#ppt_y"/>
                                          </p:val>
                                        </p:tav>
                                        <p:tav tm="100000">
                                          <p:val>
                                            <p:strVal val="#ppt_y"/>
                                          </p:val>
                                        </p:tav>
                                      </p:tavLst>
                                    </p:anim>
                                  </p:childTnLst>
                                </p:cTn>
                              </p:par>
                            </p:childTnLst>
                          </p:cTn>
                        </p:par>
                        <p:par>
                          <p:cTn id="156" fill="hold">
                            <p:stCondLst>
                              <p:cond delay="14000"/>
                            </p:stCondLst>
                            <p:childTnLst>
                              <p:par>
                                <p:cTn id="157" presetID="2" presetClass="entr" presetSubtype="8" fill="hold" grpId="3" nodeType="afterEffect">
                                  <p:stCondLst>
                                    <p:cond delay="0"/>
                                  </p:stCondLst>
                                  <p:iterate>
                                    <p:tmAbs val="0"/>
                                  </p:iterate>
                                  <p:childTnLst>
                                    <p:set>
                                      <p:cBhvr>
                                        <p:cTn id="158" fill="hold"/>
                                        <p:tgtEl>
                                          <p:spTgt spid="334">
                                            <p:txEl>
                                              <p:pRg st="8" end="8"/>
                                            </p:txEl>
                                          </p:spTgt>
                                        </p:tgtEl>
                                        <p:attrNameLst>
                                          <p:attrName>style.visibility</p:attrName>
                                        </p:attrNameLst>
                                      </p:cBhvr>
                                      <p:to>
                                        <p:strVal val="visible"/>
                                      </p:to>
                                    </p:set>
                                    <p:anim calcmode="lin" valueType="num">
                                      <p:cBhvr>
                                        <p:cTn id="159" dur="500" fill="hold"/>
                                        <p:tgtEl>
                                          <p:spTgt spid="334">
                                            <p:txEl>
                                              <p:pRg st="8" end="8"/>
                                            </p:txEl>
                                          </p:spTgt>
                                        </p:tgtEl>
                                        <p:attrNameLst>
                                          <p:attrName>ppt_x</p:attrName>
                                        </p:attrNameLst>
                                      </p:cBhvr>
                                      <p:tavLst>
                                        <p:tav tm="0">
                                          <p:val>
                                            <p:strVal val="0-#ppt_w/2"/>
                                          </p:val>
                                        </p:tav>
                                        <p:tav tm="100000">
                                          <p:val>
                                            <p:strVal val="#ppt_x"/>
                                          </p:val>
                                        </p:tav>
                                      </p:tavLst>
                                    </p:anim>
                                    <p:anim calcmode="lin" valueType="num">
                                      <p:cBhvr>
                                        <p:cTn id="160" dur="500" fill="hold"/>
                                        <p:tgtEl>
                                          <p:spTgt spid="334">
                                            <p:txEl>
                                              <p:pRg st="8" end="8"/>
                                            </p:txEl>
                                          </p:spTgt>
                                        </p:tgtEl>
                                        <p:attrNameLst>
                                          <p:attrName>ppt_y</p:attrName>
                                        </p:attrNameLst>
                                      </p:cBhvr>
                                      <p:tavLst>
                                        <p:tav tm="0">
                                          <p:val>
                                            <p:strVal val="#ppt_y"/>
                                          </p:val>
                                        </p:tav>
                                        <p:tav tm="100000">
                                          <p:val>
                                            <p:strVal val="#ppt_y"/>
                                          </p:val>
                                        </p:tav>
                                      </p:tavLst>
                                    </p:anim>
                                  </p:childTnLst>
                                </p:cTn>
                              </p:par>
                            </p:childTnLst>
                          </p:cTn>
                        </p:par>
                        <p:par>
                          <p:cTn id="161" fill="hold">
                            <p:stCondLst>
                              <p:cond delay="14500"/>
                            </p:stCondLst>
                            <p:childTnLst>
                              <p:par>
                                <p:cTn id="162" presetID="2" presetClass="entr" presetSubtype="8" fill="hold" grpId="3" nodeType="afterEffect">
                                  <p:stCondLst>
                                    <p:cond delay="0"/>
                                  </p:stCondLst>
                                  <p:iterate>
                                    <p:tmAbs val="0"/>
                                  </p:iterate>
                                  <p:childTnLst>
                                    <p:set>
                                      <p:cBhvr>
                                        <p:cTn id="163" fill="hold"/>
                                        <p:tgtEl>
                                          <p:spTgt spid="334">
                                            <p:txEl>
                                              <p:pRg st="9" end="9"/>
                                            </p:txEl>
                                          </p:spTgt>
                                        </p:tgtEl>
                                        <p:attrNameLst>
                                          <p:attrName>style.visibility</p:attrName>
                                        </p:attrNameLst>
                                      </p:cBhvr>
                                      <p:to>
                                        <p:strVal val="visible"/>
                                      </p:to>
                                    </p:set>
                                    <p:anim calcmode="lin" valueType="num">
                                      <p:cBhvr>
                                        <p:cTn id="164" dur="500" fill="hold"/>
                                        <p:tgtEl>
                                          <p:spTgt spid="334">
                                            <p:txEl>
                                              <p:pRg st="9" end="9"/>
                                            </p:txEl>
                                          </p:spTgt>
                                        </p:tgtEl>
                                        <p:attrNameLst>
                                          <p:attrName>ppt_x</p:attrName>
                                        </p:attrNameLst>
                                      </p:cBhvr>
                                      <p:tavLst>
                                        <p:tav tm="0">
                                          <p:val>
                                            <p:strVal val="0-#ppt_w/2"/>
                                          </p:val>
                                        </p:tav>
                                        <p:tav tm="100000">
                                          <p:val>
                                            <p:strVal val="#ppt_x"/>
                                          </p:val>
                                        </p:tav>
                                      </p:tavLst>
                                    </p:anim>
                                    <p:anim calcmode="lin" valueType="num">
                                      <p:cBhvr>
                                        <p:cTn id="165" dur="500" fill="hold"/>
                                        <p:tgtEl>
                                          <p:spTgt spid="334">
                                            <p:txEl>
                                              <p:pRg st="9" end="9"/>
                                            </p:txEl>
                                          </p:spTgt>
                                        </p:tgtEl>
                                        <p:attrNameLst>
                                          <p:attrName>ppt_y</p:attrName>
                                        </p:attrNameLst>
                                      </p:cBhvr>
                                      <p:tavLst>
                                        <p:tav tm="0">
                                          <p:val>
                                            <p:strVal val="#ppt_y"/>
                                          </p:val>
                                        </p:tav>
                                        <p:tav tm="100000">
                                          <p:val>
                                            <p:strVal val="#ppt_y"/>
                                          </p:val>
                                        </p:tav>
                                      </p:tavLst>
                                    </p:anim>
                                  </p:childTnLst>
                                </p:cTn>
                              </p:par>
                            </p:childTnLst>
                          </p:cTn>
                        </p:par>
                        <p:par>
                          <p:cTn id="166" fill="hold">
                            <p:stCondLst>
                              <p:cond delay="15000"/>
                            </p:stCondLst>
                            <p:childTnLst>
                              <p:par>
                                <p:cTn id="167" presetID="2" presetClass="entr" presetSubtype="8" fill="hold" grpId="3" nodeType="afterEffect">
                                  <p:stCondLst>
                                    <p:cond delay="0"/>
                                  </p:stCondLst>
                                  <p:iterate>
                                    <p:tmAbs val="0"/>
                                  </p:iterate>
                                  <p:childTnLst>
                                    <p:set>
                                      <p:cBhvr>
                                        <p:cTn id="168" fill="hold"/>
                                        <p:tgtEl>
                                          <p:spTgt spid="334">
                                            <p:txEl>
                                              <p:pRg st="10" end="10"/>
                                            </p:txEl>
                                          </p:spTgt>
                                        </p:tgtEl>
                                        <p:attrNameLst>
                                          <p:attrName>style.visibility</p:attrName>
                                        </p:attrNameLst>
                                      </p:cBhvr>
                                      <p:to>
                                        <p:strVal val="visible"/>
                                      </p:to>
                                    </p:set>
                                    <p:anim calcmode="lin" valueType="num">
                                      <p:cBhvr>
                                        <p:cTn id="169" dur="500" fill="hold"/>
                                        <p:tgtEl>
                                          <p:spTgt spid="334">
                                            <p:txEl>
                                              <p:pRg st="10" end="10"/>
                                            </p:txEl>
                                          </p:spTgt>
                                        </p:tgtEl>
                                        <p:attrNameLst>
                                          <p:attrName>ppt_x</p:attrName>
                                        </p:attrNameLst>
                                      </p:cBhvr>
                                      <p:tavLst>
                                        <p:tav tm="0">
                                          <p:val>
                                            <p:strVal val="0-#ppt_w/2"/>
                                          </p:val>
                                        </p:tav>
                                        <p:tav tm="100000">
                                          <p:val>
                                            <p:strVal val="#ppt_x"/>
                                          </p:val>
                                        </p:tav>
                                      </p:tavLst>
                                    </p:anim>
                                    <p:anim calcmode="lin" valueType="num">
                                      <p:cBhvr>
                                        <p:cTn id="170" dur="500" fill="hold"/>
                                        <p:tgtEl>
                                          <p:spTgt spid="334">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 grpId="1" build="p" bldLvl="5" animBg="1" advAuto="0"/>
      <p:bldP spid="333" grpId="2" build="p" bldLvl="5" animBg="1" advAuto="0"/>
      <p:bldP spid="334" grpId="3" build="p" bldLvl="5" animBg="1" advAuto="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6" name="blue-abstract-background-or-texture-1138395421_1258x838.jpeg" descr="blue-abstract-background-or-texture-1138395421_1258x838.jpeg"/>
          <p:cNvPicPr>
            <a:picLocks noChangeAspect="1"/>
          </p:cNvPicPr>
          <p:nvPr/>
        </p:nvPicPr>
        <p:blipFill>
          <a:blip r:embed="rId2"/>
          <a:stretch>
            <a:fillRect/>
          </a:stretch>
        </p:blipFill>
        <p:spPr>
          <a:xfrm>
            <a:off x="-99914" y="-1231899"/>
            <a:ext cx="13191737" cy="8794491"/>
          </a:xfrm>
          <a:prstGeom prst="rect">
            <a:avLst/>
          </a:prstGeom>
          <a:ln w="12700">
            <a:miter lim="400000"/>
          </a:ln>
        </p:spPr>
      </p:pic>
      <p:sp>
        <p:nvSpPr>
          <p:cNvPr id="337" name="Content Placeholder 2"/>
          <p:cNvSpPr txBox="1">
            <a:spLocks noGrp="1"/>
          </p:cNvSpPr>
          <p:nvPr>
            <p:ph type="body" sz="quarter" idx="1"/>
          </p:nvPr>
        </p:nvSpPr>
        <p:spPr>
          <a:xfrm>
            <a:off x="1384300" y="1386202"/>
            <a:ext cx="2584771" cy="5440824"/>
          </a:xfrm>
          <a:prstGeom prst="rect">
            <a:avLst/>
          </a:prstGeom>
        </p:spPr>
        <p:txBody>
          <a:bodyPr/>
          <a:lstStyle/>
          <a:p>
            <a:pPr marL="219275" indent="-219275" defTabSz="740662">
              <a:buFontTx/>
              <a:defRPr sz="2900"/>
            </a:pPr>
            <a:r>
              <a:t>Self-controlled</a:t>
            </a:r>
          </a:p>
          <a:p>
            <a:pPr marL="219275" indent="-219275" defTabSz="740662">
              <a:buFontTx/>
              <a:defRPr sz="2900"/>
            </a:pPr>
            <a:r>
              <a:t>Sensitive</a:t>
            </a:r>
          </a:p>
          <a:p>
            <a:pPr marL="219275" indent="-219275" defTabSz="740662">
              <a:buFontTx/>
              <a:defRPr sz="2900"/>
            </a:pPr>
            <a:r>
              <a:t>Silly</a:t>
            </a:r>
          </a:p>
          <a:p>
            <a:pPr marL="219275" indent="-219275" defTabSz="740662">
              <a:buFontTx/>
              <a:defRPr sz="2900"/>
            </a:pPr>
            <a:r>
              <a:t>Sincere</a:t>
            </a:r>
          </a:p>
          <a:p>
            <a:pPr marL="219275" indent="-219275" defTabSz="740662">
              <a:buFontTx/>
              <a:defRPr sz="2900"/>
            </a:pPr>
            <a:r>
              <a:t>Skillful</a:t>
            </a:r>
          </a:p>
          <a:p>
            <a:pPr marL="219275" indent="-219275" defTabSz="740662">
              <a:buFontTx/>
              <a:defRPr sz="2900"/>
            </a:pPr>
            <a:r>
              <a:t>Spiritual</a:t>
            </a:r>
          </a:p>
          <a:p>
            <a:pPr marL="219275" indent="-219275" defTabSz="740662">
              <a:buFontTx/>
              <a:defRPr sz="2900"/>
            </a:pPr>
            <a:r>
              <a:t>Steadfast</a:t>
            </a:r>
          </a:p>
          <a:p>
            <a:pPr marL="219275" indent="-219275" defTabSz="740662">
              <a:buFontTx/>
              <a:defRPr sz="2900"/>
            </a:pPr>
            <a:r>
              <a:t>Successful</a:t>
            </a:r>
          </a:p>
          <a:p>
            <a:pPr marL="219275" indent="-219275" defTabSz="740662">
              <a:buFontTx/>
              <a:defRPr sz="2900"/>
            </a:pPr>
            <a:r>
              <a:t>Supportive</a:t>
            </a:r>
          </a:p>
          <a:p>
            <a:pPr marL="219275" indent="-219275" defTabSz="740662">
              <a:buFontTx/>
              <a:defRPr sz="2900"/>
            </a:pPr>
            <a:r>
              <a:t>Sympathetic</a:t>
            </a:r>
          </a:p>
        </p:txBody>
      </p:sp>
      <p:sp>
        <p:nvSpPr>
          <p:cNvPr id="338" name="Content Placeholder 2"/>
          <p:cNvSpPr txBox="1"/>
          <p:nvPr/>
        </p:nvSpPr>
        <p:spPr>
          <a:xfrm>
            <a:off x="702657" y="568325"/>
            <a:ext cx="9673177" cy="782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9808">
              <a:lnSpc>
                <a:spcPct val="80000"/>
              </a:lnSpc>
              <a:buFont typeface="Arial"/>
              <a:defRPr sz="3034">
                <a:solidFill>
                  <a:srgbClr val="FFFFFF"/>
                </a:solidFill>
              </a:defRPr>
            </a:lvl1pPr>
          </a:lstStyle>
          <a:p>
            <a:r>
              <a:t>Read the following list and check the traits that apply to you: </a:t>
            </a:r>
          </a:p>
        </p:txBody>
      </p:sp>
      <p:sp>
        <p:nvSpPr>
          <p:cNvPr id="339" name="Content Placeholder 2"/>
          <p:cNvSpPr txBox="1"/>
          <p:nvPr/>
        </p:nvSpPr>
        <p:spPr>
          <a:xfrm>
            <a:off x="4574877" y="1338902"/>
            <a:ext cx="2771589" cy="64656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marL="219275" indent="-219275" defTabSz="740662">
              <a:buSzPct val="100000"/>
              <a:buChar char="•"/>
              <a:defRPr sz="2900">
                <a:solidFill>
                  <a:srgbClr val="FFFFFF"/>
                </a:solidFill>
              </a:defRPr>
            </a:pPr>
            <a:r>
              <a:t>Talented</a:t>
            </a:r>
          </a:p>
          <a:p>
            <a:pPr marL="219275" indent="-219275" defTabSz="740662">
              <a:buSzPct val="100000"/>
              <a:buChar char="•"/>
              <a:defRPr sz="2900">
                <a:solidFill>
                  <a:srgbClr val="FFFFFF"/>
                </a:solidFill>
              </a:defRPr>
            </a:pPr>
            <a:r>
              <a:t>Teachable</a:t>
            </a:r>
          </a:p>
          <a:p>
            <a:pPr marL="219275" indent="-219275" defTabSz="740662">
              <a:buSzPct val="100000"/>
              <a:buChar char="•"/>
              <a:defRPr sz="2900">
                <a:solidFill>
                  <a:srgbClr val="FFFFFF"/>
                </a:solidFill>
              </a:defRPr>
            </a:pPr>
            <a:r>
              <a:t>Thoughtful</a:t>
            </a:r>
          </a:p>
          <a:p>
            <a:pPr marL="219275" indent="-219275" defTabSz="740662">
              <a:buSzPct val="100000"/>
              <a:buChar char="•"/>
              <a:defRPr sz="2900">
                <a:solidFill>
                  <a:srgbClr val="FFFFFF"/>
                </a:solidFill>
              </a:defRPr>
            </a:pPr>
            <a:r>
              <a:t>Thrifty</a:t>
            </a:r>
          </a:p>
          <a:p>
            <a:pPr marL="219275" indent="-219275" defTabSz="740662">
              <a:buSzPct val="100000"/>
              <a:buChar char="•"/>
              <a:defRPr sz="2900">
                <a:solidFill>
                  <a:srgbClr val="FFFFFF"/>
                </a:solidFill>
              </a:defRPr>
            </a:pPr>
            <a:r>
              <a:t>Trusting</a:t>
            </a:r>
          </a:p>
          <a:p>
            <a:pPr marL="219275" indent="-219275" defTabSz="740662">
              <a:buSzPct val="100000"/>
              <a:buChar char="•"/>
              <a:defRPr sz="2900">
                <a:solidFill>
                  <a:srgbClr val="FFFFFF"/>
                </a:solidFill>
              </a:defRPr>
            </a:pPr>
            <a:r>
              <a:t>Trustworthy</a:t>
            </a:r>
          </a:p>
          <a:p>
            <a:pPr marL="219275" indent="-219275" defTabSz="740662">
              <a:buSzPct val="100000"/>
              <a:buChar char="•"/>
              <a:defRPr sz="2900">
                <a:solidFill>
                  <a:srgbClr val="FFFFFF"/>
                </a:solidFill>
              </a:defRPr>
            </a:pPr>
            <a:r>
              <a:t>Unbiased</a:t>
            </a:r>
          </a:p>
          <a:p>
            <a:pPr marL="219275" indent="-219275" defTabSz="740662">
              <a:buSzPct val="100000"/>
              <a:buChar char="•"/>
              <a:defRPr sz="2900">
                <a:solidFill>
                  <a:srgbClr val="FFFFFF"/>
                </a:solidFill>
              </a:defRPr>
            </a:pPr>
            <a:r>
              <a:t>Understanding</a:t>
            </a:r>
          </a:p>
          <a:p>
            <a:pPr marL="219275" indent="-219275" defTabSz="740662">
              <a:buSzPct val="100000"/>
              <a:buChar char="•"/>
              <a:defRPr sz="2900">
                <a:solidFill>
                  <a:srgbClr val="FFFFFF"/>
                </a:solidFill>
              </a:defRPr>
            </a:pPr>
            <a:r>
              <a:t>Unique</a:t>
            </a:r>
          </a:p>
          <a:p>
            <a:pPr marL="219275" indent="-219275" defTabSz="740662">
              <a:buSzPct val="100000"/>
              <a:buChar char="•"/>
              <a:defRPr sz="2900">
                <a:solidFill>
                  <a:srgbClr val="FFFFFF"/>
                </a:solidFill>
              </a:defRPr>
            </a:pPr>
            <a:r>
              <a:t>Upbeat</a:t>
            </a:r>
          </a:p>
        </p:txBody>
      </p:sp>
      <p:sp>
        <p:nvSpPr>
          <p:cNvPr id="340" name="Content Placeholder 2"/>
          <p:cNvSpPr txBox="1"/>
          <p:nvPr/>
        </p:nvSpPr>
        <p:spPr>
          <a:xfrm>
            <a:off x="7636855" y="1338902"/>
            <a:ext cx="6976690" cy="49541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marL="219275" indent="-219275" defTabSz="740662">
              <a:buSzPct val="100000"/>
              <a:buChar char="•"/>
              <a:defRPr sz="2900">
                <a:solidFill>
                  <a:srgbClr val="FFFFFF"/>
                </a:solidFill>
              </a:defRPr>
            </a:pPr>
            <a:r>
              <a:t>Virtuous</a:t>
            </a:r>
          </a:p>
          <a:p>
            <a:pPr marL="219275" indent="-219275" defTabSz="740662">
              <a:buSzPct val="100000"/>
              <a:buChar char="•"/>
              <a:defRPr sz="2900">
                <a:solidFill>
                  <a:srgbClr val="FFFFFF"/>
                </a:solidFill>
              </a:defRPr>
            </a:pPr>
            <a:r>
              <a:t>Vivacious</a:t>
            </a:r>
          </a:p>
          <a:p>
            <a:pPr marL="219275" indent="-219275" defTabSz="740662">
              <a:buSzPct val="100000"/>
              <a:buChar char="•"/>
              <a:defRPr sz="2900">
                <a:solidFill>
                  <a:srgbClr val="FFFFFF"/>
                </a:solidFill>
              </a:defRPr>
            </a:pPr>
            <a:r>
              <a:t>Warm</a:t>
            </a:r>
          </a:p>
          <a:p>
            <a:pPr marL="219275" indent="-219275" defTabSz="740662">
              <a:buSzPct val="100000"/>
              <a:buChar char="•"/>
              <a:defRPr sz="2900">
                <a:solidFill>
                  <a:srgbClr val="FFFFFF"/>
                </a:solidFill>
              </a:defRPr>
            </a:pPr>
            <a:r>
              <a:t>Wise</a:t>
            </a:r>
          </a:p>
          <a:p>
            <a:pPr marL="219275" indent="-219275" defTabSz="740662">
              <a:buSzPct val="100000"/>
              <a:buChar char="•"/>
              <a:defRPr sz="2900">
                <a:solidFill>
                  <a:srgbClr val="FFFFFF"/>
                </a:solidFill>
              </a:defRPr>
            </a:pPr>
            <a:r>
              <a:t>Witty</a:t>
            </a:r>
          </a:p>
          <a:p>
            <a:pPr marL="219275" indent="-219275" defTabSz="740662">
              <a:buSzPct val="100000"/>
              <a:buChar char="•"/>
              <a:defRPr sz="2900">
                <a:solidFill>
                  <a:srgbClr val="FFFFFF"/>
                </a:solidFill>
              </a:defRPr>
            </a:pPr>
            <a:r>
              <a:t>Wonderful</a:t>
            </a:r>
          </a:p>
          <a:p>
            <a:pPr marL="219275" indent="-219275" defTabSz="740662">
              <a:buSzPct val="100000"/>
              <a:buChar char="•"/>
              <a:defRPr sz="2900">
                <a:solidFill>
                  <a:srgbClr val="FFFFFF"/>
                </a:solidFill>
              </a:defRPr>
            </a:pPr>
            <a:r>
              <a:t>Young at heart</a:t>
            </a:r>
          </a:p>
          <a:p>
            <a:pPr marL="219275" indent="-219275" defTabSz="740662">
              <a:buSzPct val="100000"/>
              <a:buChar char="•"/>
              <a:defRPr sz="2900">
                <a:solidFill>
                  <a:srgbClr val="FFFFFF"/>
                </a:solidFill>
              </a:defRPr>
            </a:pPr>
            <a:r>
              <a:t>Youthful</a:t>
            </a:r>
          </a:p>
          <a:p>
            <a:pPr marL="219275" indent="-219275" defTabSz="740662">
              <a:buSzPct val="100000"/>
              <a:buChar char="•"/>
              <a:defRPr sz="2900">
                <a:solidFill>
                  <a:srgbClr val="FFFFFF"/>
                </a:solidFill>
              </a:defRPr>
            </a:pPr>
            <a:r>
              <a:t>Zealous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337">
                                            <p:bg/>
                                          </p:spTgt>
                                        </p:tgtEl>
                                        <p:attrNameLst>
                                          <p:attrName>style.visibility</p:attrName>
                                        </p:attrNameLst>
                                      </p:cBhvr>
                                      <p:to>
                                        <p:strVal val="visible"/>
                                      </p:to>
                                    </p:set>
                                    <p:anim calcmode="lin" valueType="num">
                                      <p:cBhvr>
                                        <p:cTn id="7" dur="500" fill="hold"/>
                                        <p:tgtEl>
                                          <p:spTgt spid="337">
                                            <p:bg/>
                                          </p:spTgt>
                                        </p:tgtEl>
                                        <p:attrNameLst>
                                          <p:attrName>ppt_x</p:attrName>
                                        </p:attrNameLst>
                                      </p:cBhvr>
                                      <p:tavLst>
                                        <p:tav tm="0">
                                          <p:val>
                                            <p:strVal val="0-#ppt_w/2"/>
                                          </p:val>
                                        </p:tav>
                                        <p:tav tm="100000">
                                          <p:val>
                                            <p:strVal val="#ppt_x"/>
                                          </p:val>
                                        </p:tav>
                                      </p:tavLst>
                                    </p:anim>
                                    <p:anim calcmode="lin" valueType="num">
                                      <p:cBhvr>
                                        <p:cTn id="8" dur="500" fill="hold"/>
                                        <p:tgtEl>
                                          <p:spTgt spid="337">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337">
                                            <p:txEl>
                                              <p:pRg st="0" end="0"/>
                                            </p:txEl>
                                          </p:spTgt>
                                        </p:tgtEl>
                                        <p:attrNameLst>
                                          <p:attrName>style.visibility</p:attrName>
                                        </p:attrNameLst>
                                      </p:cBhvr>
                                      <p:to>
                                        <p:strVal val="visible"/>
                                      </p:to>
                                    </p:set>
                                    <p:anim calcmode="lin" valueType="num">
                                      <p:cBhvr>
                                        <p:cTn id="11" dur="500" fill="hold"/>
                                        <p:tgtEl>
                                          <p:spTgt spid="337">
                                            <p:txEl>
                                              <p:pRg st="0" end="0"/>
                                            </p:txEl>
                                          </p:spTgt>
                                        </p:tgtEl>
                                        <p:attrNameLst>
                                          <p:attrName>ppt_x</p:attrName>
                                        </p:attrNameLst>
                                      </p:cBhvr>
                                      <p:tavLst>
                                        <p:tav tm="0">
                                          <p:val>
                                            <p:strVal val="0-#ppt_w/2"/>
                                          </p:val>
                                        </p:tav>
                                        <p:tav tm="100000">
                                          <p:val>
                                            <p:strVal val="#ppt_x"/>
                                          </p:val>
                                        </p:tav>
                                      </p:tavLst>
                                    </p:anim>
                                    <p:anim calcmode="lin" valueType="num">
                                      <p:cBhvr>
                                        <p:cTn id="12" dur="500" fill="hold"/>
                                        <p:tgtEl>
                                          <p:spTgt spid="337">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1" nodeType="afterEffect">
                                  <p:stCondLst>
                                    <p:cond delay="0"/>
                                  </p:stCondLst>
                                  <p:iterate>
                                    <p:tmAbs val="0"/>
                                  </p:iterate>
                                  <p:childTnLst>
                                    <p:set>
                                      <p:cBhvr>
                                        <p:cTn id="15" fill="hold"/>
                                        <p:tgtEl>
                                          <p:spTgt spid="337">
                                            <p:txEl>
                                              <p:pRg st="1" end="1"/>
                                            </p:txEl>
                                          </p:spTgt>
                                        </p:tgtEl>
                                        <p:attrNameLst>
                                          <p:attrName>style.visibility</p:attrName>
                                        </p:attrNameLst>
                                      </p:cBhvr>
                                      <p:to>
                                        <p:strVal val="visible"/>
                                      </p:to>
                                    </p:set>
                                    <p:anim calcmode="lin" valueType="num">
                                      <p:cBhvr>
                                        <p:cTn id="16" dur="500" fill="hold"/>
                                        <p:tgtEl>
                                          <p:spTgt spid="337">
                                            <p:txEl>
                                              <p:pRg st="1" end="1"/>
                                            </p:txEl>
                                          </p:spTgt>
                                        </p:tgtEl>
                                        <p:attrNameLst>
                                          <p:attrName>ppt_x</p:attrName>
                                        </p:attrNameLst>
                                      </p:cBhvr>
                                      <p:tavLst>
                                        <p:tav tm="0">
                                          <p:val>
                                            <p:strVal val="0-#ppt_w/2"/>
                                          </p:val>
                                        </p:tav>
                                        <p:tav tm="100000">
                                          <p:val>
                                            <p:strVal val="#ppt_x"/>
                                          </p:val>
                                        </p:tav>
                                      </p:tavLst>
                                    </p:anim>
                                    <p:anim calcmode="lin" valueType="num">
                                      <p:cBhvr>
                                        <p:cTn id="17" dur="500" fill="hold"/>
                                        <p:tgtEl>
                                          <p:spTgt spid="337">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1" nodeType="afterEffect">
                                  <p:stCondLst>
                                    <p:cond delay="0"/>
                                  </p:stCondLst>
                                  <p:iterate>
                                    <p:tmAbs val="0"/>
                                  </p:iterate>
                                  <p:childTnLst>
                                    <p:set>
                                      <p:cBhvr>
                                        <p:cTn id="20" fill="hold"/>
                                        <p:tgtEl>
                                          <p:spTgt spid="337">
                                            <p:txEl>
                                              <p:pRg st="2" end="2"/>
                                            </p:txEl>
                                          </p:spTgt>
                                        </p:tgtEl>
                                        <p:attrNameLst>
                                          <p:attrName>style.visibility</p:attrName>
                                        </p:attrNameLst>
                                      </p:cBhvr>
                                      <p:to>
                                        <p:strVal val="visible"/>
                                      </p:to>
                                    </p:set>
                                    <p:anim calcmode="lin" valueType="num">
                                      <p:cBhvr>
                                        <p:cTn id="21" dur="500" fill="hold"/>
                                        <p:tgtEl>
                                          <p:spTgt spid="337">
                                            <p:txEl>
                                              <p:pRg st="2" end="2"/>
                                            </p:txEl>
                                          </p:spTgt>
                                        </p:tgtEl>
                                        <p:attrNameLst>
                                          <p:attrName>ppt_x</p:attrName>
                                        </p:attrNameLst>
                                      </p:cBhvr>
                                      <p:tavLst>
                                        <p:tav tm="0">
                                          <p:val>
                                            <p:strVal val="0-#ppt_w/2"/>
                                          </p:val>
                                        </p:tav>
                                        <p:tav tm="100000">
                                          <p:val>
                                            <p:strVal val="#ppt_x"/>
                                          </p:val>
                                        </p:tav>
                                      </p:tavLst>
                                    </p:anim>
                                    <p:anim calcmode="lin" valueType="num">
                                      <p:cBhvr>
                                        <p:cTn id="22" dur="500" fill="hold"/>
                                        <p:tgtEl>
                                          <p:spTgt spid="337">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8" fill="hold" grpId="1" nodeType="afterEffect">
                                  <p:stCondLst>
                                    <p:cond delay="0"/>
                                  </p:stCondLst>
                                  <p:iterate>
                                    <p:tmAbs val="0"/>
                                  </p:iterate>
                                  <p:childTnLst>
                                    <p:set>
                                      <p:cBhvr>
                                        <p:cTn id="25" fill="hold"/>
                                        <p:tgtEl>
                                          <p:spTgt spid="337">
                                            <p:txEl>
                                              <p:pRg st="3" end="3"/>
                                            </p:txEl>
                                          </p:spTgt>
                                        </p:tgtEl>
                                        <p:attrNameLst>
                                          <p:attrName>style.visibility</p:attrName>
                                        </p:attrNameLst>
                                      </p:cBhvr>
                                      <p:to>
                                        <p:strVal val="visible"/>
                                      </p:to>
                                    </p:set>
                                    <p:anim calcmode="lin" valueType="num">
                                      <p:cBhvr>
                                        <p:cTn id="26" dur="500" fill="hold"/>
                                        <p:tgtEl>
                                          <p:spTgt spid="337">
                                            <p:txEl>
                                              <p:pRg st="3" end="3"/>
                                            </p:txEl>
                                          </p:spTgt>
                                        </p:tgtEl>
                                        <p:attrNameLst>
                                          <p:attrName>ppt_x</p:attrName>
                                        </p:attrNameLst>
                                      </p:cBhvr>
                                      <p:tavLst>
                                        <p:tav tm="0">
                                          <p:val>
                                            <p:strVal val="0-#ppt_w/2"/>
                                          </p:val>
                                        </p:tav>
                                        <p:tav tm="100000">
                                          <p:val>
                                            <p:strVal val="#ppt_x"/>
                                          </p:val>
                                        </p:tav>
                                      </p:tavLst>
                                    </p:anim>
                                    <p:anim calcmode="lin" valueType="num">
                                      <p:cBhvr>
                                        <p:cTn id="27" dur="500" fill="hold"/>
                                        <p:tgtEl>
                                          <p:spTgt spid="337">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1" nodeType="afterEffect">
                                  <p:stCondLst>
                                    <p:cond delay="0"/>
                                  </p:stCondLst>
                                  <p:iterate>
                                    <p:tmAbs val="0"/>
                                  </p:iterate>
                                  <p:childTnLst>
                                    <p:set>
                                      <p:cBhvr>
                                        <p:cTn id="30" fill="hold"/>
                                        <p:tgtEl>
                                          <p:spTgt spid="337">
                                            <p:txEl>
                                              <p:pRg st="4" end="4"/>
                                            </p:txEl>
                                          </p:spTgt>
                                        </p:tgtEl>
                                        <p:attrNameLst>
                                          <p:attrName>style.visibility</p:attrName>
                                        </p:attrNameLst>
                                      </p:cBhvr>
                                      <p:to>
                                        <p:strVal val="visible"/>
                                      </p:to>
                                    </p:set>
                                    <p:anim calcmode="lin" valueType="num">
                                      <p:cBhvr>
                                        <p:cTn id="31" dur="500" fill="hold"/>
                                        <p:tgtEl>
                                          <p:spTgt spid="337">
                                            <p:txEl>
                                              <p:pRg st="4" end="4"/>
                                            </p:txEl>
                                          </p:spTgt>
                                        </p:tgtEl>
                                        <p:attrNameLst>
                                          <p:attrName>ppt_x</p:attrName>
                                        </p:attrNameLst>
                                      </p:cBhvr>
                                      <p:tavLst>
                                        <p:tav tm="0">
                                          <p:val>
                                            <p:strVal val="0-#ppt_w/2"/>
                                          </p:val>
                                        </p:tav>
                                        <p:tav tm="100000">
                                          <p:val>
                                            <p:strVal val="#ppt_x"/>
                                          </p:val>
                                        </p:tav>
                                      </p:tavLst>
                                    </p:anim>
                                    <p:anim calcmode="lin" valueType="num">
                                      <p:cBhvr>
                                        <p:cTn id="32" dur="500" fill="hold"/>
                                        <p:tgtEl>
                                          <p:spTgt spid="337">
                                            <p:txEl>
                                              <p:pRg st="4" end="4"/>
                                            </p:txEl>
                                          </p:spTgt>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8" fill="hold" grpId="1" nodeType="afterEffect">
                                  <p:stCondLst>
                                    <p:cond delay="0"/>
                                  </p:stCondLst>
                                  <p:iterate>
                                    <p:tmAbs val="0"/>
                                  </p:iterate>
                                  <p:childTnLst>
                                    <p:set>
                                      <p:cBhvr>
                                        <p:cTn id="35" fill="hold"/>
                                        <p:tgtEl>
                                          <p:spTgt spid="337">
                                            <p:txEl>
                                              <p:pRg st="5" end="5"/>
                                            </p:txEl>
                                          </p:spTgt>
                                        </p:tgtEl>
                                        <p:attrNameLst>
                                          <p:attrName>style.visibility</p:attrName>
                                        </p:attrNameLst>
                                      </p:cBhvr>
                                      <p:to>
                                        <p:strVal val="visible"/>
                                      </p:to>
                                    </p:set>
                                    <p:anim calcmode="lin" valueType="num">
                                      <p:cBhvr>
                                        <p:cTn id="36" dur="500" fill="hold"/>
                                        <p:tgtEl>
                                          <p:spTgt spid="337">
                                            <p:txEl>
                                              <p:pRg st="5" end="5"/>
                                            </p:txEl>
                                          </p:spTgt>
                                        </p:tgtEl>
                                        <p:attrNameLst>
                                          <p:attrName>ppt_x</p:attrName>
                                        </p:attrNameLst>
                                      </p:cBhvr>
                                      <p:tavLst>
                                        <p:tav tm="0">
                                          <p:val>
                                            <p:strVal val="0-#ppt_w/2"/>
                                          </p:val>
                                        </p:tav>
                                        <p:tav tm="100000">
                                          <p:val>
                                            <p:strVal val="#ppt_x"/>
                                          </p:val>
                                        </p:tav>
                                      </p:tavLst>
                                    </p:anim>
                                    <p:anim calcmode="lin" valueType="num">
                                      <p:cBhvr>
                                        <p:cTn id="37" dur="500" fill="hold"/>
                                        <p:tgtEl>
                                          <p:spTgt spid="337">
                                            <p:txEl>
                                              <p:pRg st="5" end="5"/>
                                            </p:txEl>
                                          </p:spTgt>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8" fill="hold" grpId="1" nodeType="afterEffect">
                                  <p:stCondLst>
                                    <p:cond delay="0"/>
                                  </p:stCondLst>
                                  <p:iterate>
                                    <p:tmAbs val="0"/>
                                  </p:iterate>
                                  <p:childTnLst>
                                    <p:set>
                                      <p:cBhvr>
                                        <p:cTn id="40" fill="hold"/>
                                        <p:tgtEl>
                                          <p:spTgt spid="337">
                                            <p:txEl>
                                              <p:pRg st="6" end="6"/>
                                            </p:txEl>
                                          </p:spTgt>
                                        </p:tgtEl>
                                        <p:attrNameLst>
                                          <p:attrName>style.visibility</p:attrName>
                                        </p:attrNameLst>
                                      </p:cBhvr>
                                      <p:to>
                                        <p:strVal val="visible"/>
                                      </p:to>
                                    </p:set>
                                    <p:anim calcmode="lin" valueType="num">
                                      <p:cBhvr>
                                        <p:cTn id="41" dur="500" fill="hold"/>
                                        <p:tgtEl>
                                          <p:spTgt spid="337">
                                            <p:txEl>
                                              <p:pRg st="6" end="6"/>
                                            </p:txEl>
                                          </p:spTgt>
                                        </p:tgtEl>
                                        <p:attrNameLst>
                                          <p:attrName>ppt_x</p:attrName>
                                        </p:attrNameLst>
                                      </p:cBhvr>
                                      <p:tavLst>
                                        <p:tav tm="0">
                                          <p:val>
                                            <p:strVal val="0-#ppt_w/2"/>
                                          </p:val>
                                        </p:tav>
                                        <p:tav tm="100000">
                                          <p:val>
                                            <p:strVal val="#ppt_x"/>
                                          </p:val>
                                        </p:tav>
                                      </p:tavLst>
                                    </p:anim>
                                    <p:anim calcmode="lin" valueType="num">
                                      <p:cBhvr>
                                        <p:cTn id="42" dur="500" fill="hold"/>
                                        <p:tgtEl>
                                          <p:spTgt spid="337">
                                            <p:txEl>
                                              <p:pRg st="6" end="6"/>
                                            </p:txEl>
                                          </p:spTgt>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8" fill="hold" grpId="1" nodeType="afterEffect">
                                  <p:stCondLst>
                                    <p:cond delay="0"/>
                                  </p:stCondLst>
                                  <p:iterate>
                                    <p:tmAbs val="0"/>
                                  </p:iterate>
                                  <p:childTnLst>
                                    <p:set>
                                      <p:cBhvr>
                                        <p:cTn id="45" fill="hold"/>
                                        <p:tgtEl>
                                          <p:spTgt spid="337">
                                            <p:txEl>
                                              <p:pRg st="7" end="7"/>
                                            </p:txEl>
                                          </p:spTgt>
                                        </p:tgtEl>
                                        <p:attrNameLst>
                                          <p:attrName>style.visibility</p:attrName>
                                        </p:attrNameLst>
                                      </p:cBhvr>
                                      <p:to>
                                        <p:strVal val="visible"/>
                                      </p:to>
                                    </p:set>
                                    <p:anim calcmode="lin" valueType="num">
                                      <p:cBhvr>
                                        <p:cTn id="46" dur="500" fill="hold"/>
                                        <p:tgtEl>
                                          <p:spTgt spid="337">
                                            <p:txEl>
                                              <p:pRg st="7" end="7"/>
                                            </p:txEl>
                                          </p:spTgt>
                                        </p:tgtEl>
                                        <p:attrNameLst>
                                          <p:attrName>ppt_x</p:attrName>
                                        </p:attrNameLst>
                                      </p:cBhvr>
                                      <p:tavLst>
                                        <p:tav tm="0">
                                          <p:val>
                                            <p:strVal val="0-#ppt_w/2"/>
                                          </p:val>
                                        </p:tav>
                                        <p:tav tm="100000">
                                          <p:val>
                                            <p:strVal val="#ppt_x"/>
                                          </p:val>
                                        </p:tav>
                                      </p:tavLst>
                                    </p:anim>
                                    <p:anim calcmode="lin" valueType="num">
                                      <p:cBhvr>
                                        <p:cTn id="47" dur="500" fill="hold"/>
                                        <p:tgtEl>
                                          <p:spTgt spid="337">
                                            <p:txEl>
                                              <p:pRg st="7" end="7"/>
                                            </p:txEl>
                                          </p:spTgt>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8" fill="hold" grpId="1" nodeType="afterEffect">
                                  <p:stCondLst>
                                    <p:cond delay="0"/>
                                  </p:stCondLst>
                                  <p:iterate>
                                    <p:tmAbs val="0"/>
                                  </p:iterate>
                                  <p:childTnLst>
                                    <p:set>
                                      <p:cBhvr>
                                        <p:cTn id="50" fill="hold"/>
                                        <p:tgtEl>
                                          <p:spTgt spid="337">
                                            <p:txEl>
                                              <p:pRg st="8" end="8"/>
                                            </p:txEl>
                                          </p:spTgt>
                                        </p:tgtEl>
                                        <p:attrNameLst>
                                          <p:attrName>style.visibility</p:attrName>
                                        </p:attrNameLst>
                                      </p:cBhvr>
                                      <p:to>
                                        <p:strVal val="visible"/>
                                      </p:to>
                                    </p:set>
                                    <p:anim calcmode="lin" valueType="num">
                                      <p:cBhvr>
                                        <p:cTn id="51" dur="500" fill="hold"/>
                                        <p:tgtEl>
                                          <p:spTgt spid="337">
                                            <p:txEl>
                                              <p:pRg st="8" end="8"/>
                                            </p:txEl>
                                          </p:spTgt>
                                        </p:tgtEl>
                                        <p:attrNameLst>
                                          <p:attrName>ppt_x</p:attrName>
                                        </p:attrNameLst>
                                      </p:cBhvr>
                                      <p:tavLst>
                                        <p:tav tm="0">
                                          <p:val>
                                            <p:strVal val="0-#ppt_w/2"/>
                                          </p:val>
                                        </p:tav>
                                        <p:tav tm="100000">
                                          <p:val>
                                            <p:strVal val="#ppt_x"/>
                                          </p:val>
                                        </p:tav>
                                      </p:tavLst>
                                    </p:anim>
                                    <p:anim calcmode="lin" valueType="num">
                                      <p:cBhvr>
                                        <p:cTn id="52" dur="500" fill="hold"/>
                                        <p:tgtEl>
                                          <p:spTgt spid="337">
                                            <p:txEl>
                                              <p:pRg st="8" end="8"/>
                                            </p:txEl>
                                          </p:spTgt>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8" fill="hold" grpId="1" nodeType="afterEffect">
                                  <p:stCondLst>
                                    <p:cond delay="0"/>
                                  </p:stCondLst>
                                  <p:iterate>
                                    <p:tmAbs val="0"/>
                                  </p:iterate>
                                  <p:childTnLst>
                                    <p:set>
                                      <p:cBhvr>
                                        <p:cTn id="55" fill="hold"/>
                                        <p:tgtEl>
                                          <p:spTgt spid="337">
                                            <p:txEl>
                                              <p:pRg st="9" end="9"/>
                                            </p:txEl>
                                          </p:spTgt>
                                        </p:tgtEl>
                                        <p:attrNameLst>
                                          <p:attrName>style.visibility</p:attrName>
                                        </p:attrNameLst>
                                      </p:cBhvr>
                                      <p:to>
                                        <p:strVal val="visible"/>
                                      </p:to>
                                    </p:set>
                                    <p:anim calcmode="lin" valueType="num">
                                      <p:cBhvr>
                                        <p:cTn id="56" dur="500" fill="hold"/>
                                        <p:tgtEl>
                                          <p:spTgt spid="337">
                                            <p:txEl>
                                              <p:pRg st="9" end="9"/>
                                            </p:txEl>
                                          </p:spTgt>
                                        </p:tgtEl>
                                        <p:attrNameLst>
                                          <p:attrName>ppt_x</p:attrName>
                                        </p:attrNameLst>
                                      </p:cBhvr>
                                      <p:tavLst>
                                        <p:tav tm="0">
                                          <p:val>
                                            <p:strVal val="0-#ppt_w/2"/>
                                          </p:val>
                                        </p:tav>
                                        <p:tav tm="100000">
                                          <p:val>
                                            <p:strVal val="#ppt_x"/>
                                          </p:val>
                                        </p:tav>
                                      </p:tavLst>
                                    </p:anim>
                                    <p:anim calcmode="lin" valueType="num">
                                      <p:cBhvr>
                                        <p:cTn id="57" dur="500" fill="hold"/>
                                        <p:tgtEl>
                                          <p:spTgt spid="337">
                                            <p:txEl>
                                              <p:pRg st="9" end="9"/>
                                            </p:txEl>
                                          </p:spTgt>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2" presetClass="entr" presetSubtype="8" fill="hold" grpId="2" nodeType="afterEffect">
                                  <p:stCondLst>
                                    <p:cond delay="0"/>
                                  </p:stCondLst>
                                  <p:iterate>
                                    <p:tmAbs val="0"/>
                                  </p:iterate>
                                  <p:childTnLst>
                                    <p:set>
                                      <p:cBhvr>
                                        <p:cTn id="60" fill="hold"/>
                                        <p:tgtEl>
                                          <p:spTgt spid="339">
                                            <p:bg/>
                                          </p:spTgt>
                                        </p:tgtEl>
                                        <p:attrNameLst>
                                          <p:attrName>style.visibility</p:attrName>
                                        </p:attrNameLst>
                                      </p:cBhvr>
                                      <p:to>
                                        <p:strVal val="visible"/>
                                      </p:to>
                                    </p:set>
                                    <p:anim calcmode="lin" valueType="num">
                                      <p:cBhvr>
                                        <p:cTn id="61" dur="500" fill="hold"/>
                                        <p:tgtEl>
                                          <p:spTgt spid="339">
                                            <p:bg/>
                                          </p:spTgt>
                                        </p:tgtEl>
                                        <p:attrNameLst>
                                          <p:attrName>ppt_x</p:attrName>
                                        </p:attrNameLst>
                                      </p:cBhvr>
                                      <p:tavLst>
                                        <p:tav tm="0">
                                          <p:val>
                                            <p:strVal val="0-#ppt_w/2"/>
                                          </p:val>
                                        </p:tav>
                                        <p:tav tm="100000">
                                          <p:val>
                                            <p:strVal val="#ppt_x"/>
                                          </p:val>
                                        </p:tav>
                                      </p:tavLst>
                                    </p:anim>
                                    <p:anim calcmode="lin" valueType="num">
                                      <p:cBhvr>
                                        <p:cTn id="62" dur="500" fill="hold"/>
                                        <p:tgtEl>
                                          <p:spTgt spid="339">
                                            <p:bg/>
                                          </p:spTgt>
                                        </p:tgtEl>
                                        <p:attrNameLst>
                                          <p:attrName>ppt_y</p:attrName>
                                        </p:attrNameLst>
                                      </p:cBhvr>
                                      <p:tavLst>
                                        <p:tav tm="0">
                                          <p:val>
                                            <p:strVal val="#ppt_y"/>
                                          </p:val>
                                        </p:tav>
                                        <p:tav tm="100000">
                                          <p:val>
                                            <p:strVal val="#ppt_y"/>
                                          </p:val>
                                        </p:tav>
                                      </p:tavLst>
                                    </p:anim>
                                  </p:childTnLst>
                                </p:cTn>
                              </p:par>
                              <p:par>
                                <p:cTn id="63" presetID="2" presetClass="entr" presetSubtype="8" fill="hold" grpId="2" nodeType="withEffect">
                                  <p:stCondLst>
                                    <p:cond delay="0"/>
                                  </p:stCondLst>
                                  <p:iterate>
                                    <p:tmAbs val="0"/>
                                  </p:iterate>
                                  <p:childTnLst>
                                    <p:set>
                                      <p:cBhvr>
                                        <p:cTn id="64" fill="hold"/>
                                        <p:tgtEl>
                                          <p:spTgt spid="339">
                                            <p:txEl>
                                              <p:pRg st="0" end="0"/>
                                            </p:txEl>
                                          </p:spTgt>
                                        </p:tgtEl>
                                        <p:attrNameLst>
                                          <p:attrName>style.visibility</p:attrName>
                                        </p:attrNameLst>
                                      </p:cBhvr>
                                      <p:to>
                                        <p:strVal val="visible"/>
                                      </p:to>
                                    </p:set>
                                    <p:anim calcmode="lin" valueType="num">
                                      <p:cBhvr>
                                        <p:cTn id="65" dur="500" fill="hold"/>
                                        <p:tgtEl>
                                          <p:spTgt spid="339">
                                            <p:txEl>
                                              <p:pRg st="0" end="0"/>
                                            </p:txEl>
                                          </p:spTgt>
                                        </p:tgtEl>
                                        <p:attrNameLst>
                                          <p:attrName>ppt_x</p:attrName>
                                        </p:attrNameLst>
                                      </p:cBhvr>
                                      <p:tavLst>
                                        <p:tav tm="0">
                                          <p:val>
                                            <p:strVal val="0-#ppt_w/2"/>
                                          </p:val>
                                        </p:tav>
                                        <p:tav tm="100000">
                                          <p:val>
                                            <p:strVal val="#ppt_x"/>
                                          </p:val>
                                        </p:tav>
                                      </p:tavLst>
                                    </p:anim>
                                    <p:anim calcmode="lin" valueType="num">
                                      <p:cBhvr>
                                        <p:cTn id="66" dur="500" fill="hold"/>
                                        <p:tgtEl>
                                          <p:spTgt spid="339">
                                            <p:txEl>
                                              <p:pRg st="0" end="0"/>
                                            </p:txEl>
                                          </p:spTgt>
                                        </p:tgtEl>
                                        <p:attrNameLst>
                                          <p:attrName>ppt_y</p:attrName>
                                        </p:attrNameLst>
                                      </p:cBhvr>
                                      <p:tavLst>
                                        <p:tav tm="0">
                                          <p:val>
                                            <p:strVal val="#ppt_y"/>
                                          </p:val>
                                        </p:tav>
                                        <p:tav tm="100000">
                                          <p:val>
                                            <p:strVal val="#ppt_y"/>
                                          </p:val>
                                        </p:tav>
                                      </p:tavLst>
                                    </p:anim>
                                  </p:childTnLst>
                                </p:cTn>
                              </p:par>
                            </p:childTnLst>
                          </p:cTn>
                        </p:par>
                        <p:par>
                          <p:cTn id="67" fill="hold">
                            <p:stCondLst>
                              <p:cond delay="5500"/>
                            </p:stCondLst>
                            <p:childTnLst>
                              <p:par>
                                <p:cTn id="68" presetID="2" presetClass="entr" presetSubtype="8" fill="hold" grpId="2" nodeType="afterEffect">
                                  <p:stCondLst>
                                    <p:cond delay="0"/>
                                  </p:stCondLst>
                                  <p:iterate>
                                    <p:tmAbs val="0"/>
                                  </p:iterate>
                                  <p:childTnLst>
                                    <p:set>
                                      <p:cBhvr>
                                        <p:cTn id="69" fill="hold"/>
                                        <p:tgtEl>
                                          <p:spTgt spid="339">
                                            <p:txEl>
                                              <p:pRg st="1" end="1"/>
                                            </p:txEl>
                                          </p:spTgt>
                                        </p:tgtEl>
                                        <p:attrNameLst>
                                          <p:attrName>style.visibility</p:attrName>
                                        </p:attrNameLst>
                                      </p:cBhvr>
                                      <p:to>
                                        <p:strVal val="visible"/>
                                      </p:to>
                                    </p:set>
                                    <p:anim calcmode="lin" valueType="num">
                                      <p:cBhvr>
                                        <p:cTn id="70" dur="500" fill="hold"/>
                                        <p:tgtEl>
                                          <p:spTgt spid="339">
                                            <p:txEl>
                                              <p:pRg st="1" end="1"/>
                                            </p:txEl>
                                          </p:spTgt>
                                        </p:tgtEl>
                                        <p:attrNameLst>
                                          <p:attrName>ppt_x</p:attrName>
                                        </p:attrNameLst>
                                      </p:cBhvr>
                                      <p:tavLst>
                                        <p:tav tm="0">
                                          <p:val>
                                            <p:strVal val="0-#ppt_w/2"/>
                                          </p:val>
                                        </p:tav>
                                        <p:tav tm="100000">
                                          <p:val>
                                            <p:strVal val="#ppt_x"/>
                                          </p:val>
                                        </p:tav>
                                      </p:tavLst>
                                    </p:anim>
                                    <p:anim calcmode="lin" valueType="num">
                                      <p:cBhvr>
                                        <p:cTn id="71" dur="500" fill="hold"/>
                                        <p:tgtEl>
                                          <p:spTgt spid="339">
                                            <p:txEl>
                                              <p:pRg st="1" end="1"/>
                                            </p:txEl>
                                          </p:spTgt>
                                        </p:tgtEl>
                                        <p:attrNameLst>
                                          <p:attrName>ppt_y</p:attrName>
                                        </p:attrNameLst>
                                      </p:cBhvr>
                                      <p:tavLst>
                                        <p:tav tm="0">
                                          <p:val>
                                            <p:strVal val="#ppt_y"/>
                                          </p:val>
                                        </p:tav>
                                        <p:tav tm="100000">
                                          <p:val>
                                            <p:strVal val="#ppt_y"/>
                                          </p:val>
                                        </p:tav>
                                      </p:tavLst>
                                    </p:anim>
                                  </p:childTnLst>
                                </p:cTn>
                              </p:par>
                            </p:childTnLst>
                          </p:cTn>
                        </p:par>
                        <p:par>
                          <p:cTn id="72" fill="hold">
                            <p:stCondLst>
                              <p:cond delay="6000"/>
                            </p:stCondLst>
                            <p:childTnLst>
                              <p:par>
                                <p:cTn id="73" presetID="2" presetClass="entr" presetSubtype="8" fill="hold" grpId="2" nodeType="afterEffect">
                                  <p:stCondLst>
                                    <p:cond delay="0"/>
                                  </p:stCondLst>
                                  <p:iterate>
                                    <p:tmAbs val="0"/>
                                  </p:iterate>
                                  <p:childTnLst>
                                    <p:set>
                                      <p:cBhvr>
                                        <p:cTn id="74" fill="hold"/>
                                        <p:tgtEl>
                                          <p:spTgt spid="339">
                                            <p:txEl>
                                              <p:pRg st="2" end="2"/>
                                            </p:txEl>
                                          </p:spTgt>
                                        </p:tgtEl>
                                        <p:attrNameLst>
                                          <p:attrName>style.visibility</p:attrName>
                                        </p:attrNameLst>
                                      </p:cBhvr>
                                      <p:to>
                                        <p:strVal val="visible"/>
                                      </p:to>
                                    </p:set>
                                    <p:anim calcmode="lin" valueType="num">
                                      <p:cBhvr>
                                        <p:cTn id="75" dur="500" fill="hold"/>
                                        <p:tgtEl>
                                          <p:spTgt spid="339">
                                            <p:txEl>
                                              <p:pRg st="2" end="2"/>
                                            </p:txEl>
                                          </p:spTgt>
                                        </p:tgtEl>
                                        <p:attrNameLst>
                                          <p:attrName>ppt_x</p:attrName>
                                        </p:attrNameLst>
                                      </p:cBhvr>
                                      <p:tavLst>
                                        <p:tav tm="0">
                                          <p:val>
                                            <p:strVal val="0-#ppt_w/2"/>
                                          </p:val>
                                        </p:tav>
                                        <p:tav tm="100000">
                                          <p:val>
                                            <p:strVal val="#ppt_x"/>
                                          </p:val>
                                        </p:tav>
                                      </p:tavLst>
                                    </p:anim>
                                    <p:anim calcmode="lin" valueType="num">
                                      <p:cBhvr>
                                        <p:cTn id="76" dur="500" fill="hold"/>
                                        <p:tgtEl>
                                          <p:spTgt spid="339">
                                            <p:txEl>
                                              <p:pRg st="2" end="2"/>
                                            </p:txEl>
                                          </p:spTgt>
                                        </p:tgtEl>
                                        <p:attrNameLst>
                                          <p:attrName>ppt_y</p:attrName>
                                        </p:attrNameLst>
                                      </p:cBhvr>
                                      <p:tavLst>
                                        <p:tav tm="0">
                                          <p:val>
                                            <p:strVal val="#ppt_y"/>
                                          </p:val>
                                        </p:tav>
                                        <p:tav tm="100000">
                                          <p:val>
                                            <p:strVal val="#ppt_y"/>
                                          </p:val>
                                        </p:tav>
                                      </p:tavLst>
                                    </p:anim>
                                  </p:childTnLst>
                                </p:cTn>
                              </p:par>
                            </p:childTnLst>
                          </p:cTn>
                        </p:par>
                        <p:par>
                          <p:cTn id="77" fill="hold">
                            <p:stCondLst>
                              <p:cond delay="6500"/>
                            </p:stCondLst>
                            <p:childTnLst>
                              <p:par>
                                <p:cTn id="78" presetID="2" presetClass="entr" presetSubtype="8" fill="hold" grpId="2" nodeType="afterEffect">
                                  <p:stCondLst>
                                    <p:cond delay="0"/>
                                  </p:stCondLst>
                                  <p:iterate>
                                    <p:tmAbs val="0"/>
                                  </p:iterate>
                                  <p:childTnLst>
                                    <p:set>
                                      <p:cBhvr>
                                        <p:cTn id="79" fill="hold"/>
                                        <p:tgtEl>
                                          <p:spTgt spid="339">
                                            <p:txEl>
                                              <p:pRg st="3" end="3"/>
                                            </p:txEl>
                                          </p:spTgt>
                                        </p:tgtEl>
                                        <p:attrNameLst>
                                          <p:attrName>style.visibility</p:attrName>
                                        </p:attrNameLst>
                                      </p:cBhvr>
                                      <p:to>
                                        <p:strVal val="visible"/>
                                      </p:to>
                                    </p:set>
                                    <p:anim calcmode="lin" valueType="num">
                                      <p:cBhvr>
                                        <p:cTn id="80" dur="500" fill="hold"/>
                                        <p:tgtEl>
                                          <p:spTgt spid="339">
                                            <p:txEl>
                                              <p:pRg st="3" end="3"/>
                                            </p:txEl>
                                          </p:spTgt>
                                        </p:tgtEl>
                                        <p:attrNameLst>
                                          <p:attrName>ppt_x</p:attrName>
                                        </p:attrNameLst>
                                      </p:cBhvr>
                                      <p:tavLst>
                                        <p:tav tm="0">
                                          <p:val>
                                            <p:strVal val="0-#ppt_w/2"/>
                                          </p:val>
                                        </p:tav>
                                        <p:tav tm="100000">
                                          <p:val>
                                            <p:strVal val="#ppt_x"/>
                                          </p:val>
                                        </p:tav>
                                      </p:tavLst>
                                    </p:anim>
                                    <p:anim calcmode="lin" valueType="num">
                                      <p:cBhvr>
                                        <p:cTn id="81" dur="500" fill="hold"/>
                                        <p:tgtEl>
                                          <p:spTgt spid="339">
                                            <p:txEl>
                                              <p:pRg st="3" end="3"/>
                                            </p:txEl>
                                          </p:spTgt>
                                        </p:tgtEl>
                                        <p:attrNameLst>
                                          <p:attrName>ppt_y</p:attrName>
                                        </p:attrNameLst>
                                      </p:cBhvr>
                                      <p:tavLst>
                                        <p:tav tm="0">
                                          <p:val>
                                            <p:strVal val="#ppt_y"/>
                                          </p:val>
                                        </p:tav>
                                        <p:tav tm="100000">
                                          <p:val>
                                            <p:strVal val="#ppt_y"/>
                                          </p:val>
                                        </p:tav>
                                      </p:tavLst>
                                    </p:anim>
                                  </p:childTnLst>
                                </p:cTn>
                              </p:par>
                            </p:childTnLst>
                          </p:cTn>
                        </p:par>
                        <p:par>
                          <p:cTn id="82" fill="hold">
                            <p:stCondLst>
                              <p:cond delay="7000"/>
                            </p:stCondLst>
                            <p:childTnLst>
                              <p:par>
                                <p:cTn id="83" presetID="2" presetClass="entr" presetSubtype="8" fill="hold" grpId="2" nodeType="afterEffect">
                                  <p:stCondLst>
                                    <p:cond delay="0"/>
                                  </p:stCondLst>
                                  <p:iterate>
                                    <p:tmAbs val="0"/>
                                  </p:iterate>
                                  <p:childTnLst>
                                    <p:set>
                                      <p:cBhvr>
                                        <p:cTn id="84" fill="hold"/>
                                        <p:tgtEl>
                                          <p:spTgt spid="339">
                                            <p:txEl>
                                              <p:pRg st="4" end="4"/>
                                            </p:txEl>
                                          </p:spTgt>
                                        </p:tgtEl>
                                        <p:attrNameLst>
                                          <p:attrName>style.visibility</p:attrName>
                                        </p:attrNameLst>
                                      </p:cBhvr>
                                      <p:to>
                                        <p:strVal val="visible"/>
                                      </p:to>
                                    </p:set>
                                    <p:anim calcmode="lin" valueType="num">
                                      <p:cBhvr>
                                        <p:cTn id="85" dur="500" fill="hold"/>
                                        <p:tgtEl>
                                          <p:spTgt spid="339">
                                            <p:txEl>
                                              <p:pRg st="4" end="4"/>
                                            </p:txEl>
                                          </p:spTgt>
                                        </p:tgtEl>
                                        <p:attrNameLst>
                                          <p:attrName>ppt_x</p:attrName>
                                        </p:attrNameLst>
                                      </p:cBhvr>
                                      <p:tavLst>
                                        <p:tav tm="0">
                                          <p:val>
                                            <p:strVal val="0-#ppt_w/2"/>
                                          </p:val>
                                        </p:tav>
                                        <p:tav tm="100000">
                                          <p:val>
                                            <p:strVal val="#ppt_x"/>
                                          </p:val>
                                        </p:tav>
                                      </p:tavLst>
                                    </p:anim>
                                    <p:anim calcmode="lin" valueType="num">
                                      <p:cBhvr>
                                        <p:cTn id="86" dur="500" fill="hold"/>
                                        <p:tgtEl>
                                          <p:spTgt spid="339">
                                            <p:txEl>
                                              <p:pRg st="4" end="4"/>
                                            </p:txEl>
                                          </p:spTgt>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2" presetClass="entr" presetSubtype="8" fill="hold" grpId="2" nodeType="afterEffect">
                                  <p:stCondLst>
                                    <p:cond delay="0"/>
                                  </p:stCondLst>
                                  <p:iterate>
                                    <p:tmAbs val="0"/>
                                  </p:iterate>
                                  <p:childTnLst>
                                    <p:set>
                                      <p:cBhvr>
                                        <p:cTn id="89" fill="hold"/>
                                        <p:tgtEl>
                                          <p:spTgt spid="339">
                                            <p:txEl>
                                              <p:pRg st="5" end="5"/>
                                            </p:txEl>
                                          </p:spTgt>
                                        </p:tgtEl>
                                        <p:attrNameLst>
                                          <p:attrName>style.visibility</p:attrName>
                                        </p:attrNameLst>
                                      </p:cBhvr>
                                      <p:to>
                                        <p:strVal val="visible"/>
                                      </p:to>
                                    </p:set>
                                    <p:anim calcmode="lin" valueType="num">
                                      <p:cBhvr>
                                        <p:cTn id="90" dur="500" fill="hold"/>
                                        <p:tgtEl>
                                          <p:spTgt spid="339">
                                            <p:txEl>
                                              <p:pRg st="5" end="5"/>
                                            </p:txEl>
                                          </p:spTgt>
                                        </p:tgtEl>
                                        <p:attrNameLst>
                                          <p:attrName>ppt_x</p:attrName>
                                        </p:attrNameLst>
                                      </p:cBhvr>
                                      <p:tavLst>
                                        <p:tav tm="0">
                                          <p:val>
                                            <p:strVal val="0-#ppt_w/2"/>
                                          </p:val>
                                        </p:tav>
                                        <p:tav tm="100000">
                                          <p:val>
                                            <p:strVal val="#ppt_x"/>
                                          </p:val>
                                        </p:tav>
                                      </p:tavLst>
                                    </p:anim>
                                    <p:anim calcmode="lin" valueType="num">
                                      <p:cBhvr>
                                        <p:cTn id="91" dur="500" fill="hold"/>
                                        <p:tgtEl>
                                          <p:spTgt spid="339">
                                            <p:txEl>
                                              <p:pRg st="5" end="5"/>
                                            </p:txEl>
                                          </p:spTgt>
                                        </p:tgtEl>
                                        <p:attrNameLst>
                                          <p:attrName>ppt_y</p:attrName>
                                        </p:attrNameLst>
                                      </p:cBhvr>
                                      <p:tavLst>
                                        <p:tav tm="0">
                                          <p:val>
                                            <p:strVal val="#ppt_y"/>
                                          </p:val>
                                        </p:tav>
                                        <p:tav tm="100000">
                                          <p:val>
                                            <p:strVal val="#ppt_y"/>
                                          </p:val>
                                        </p:tav>
                                      </p:tavLst>
                                    </p:anim>
                                  </p:childTnLst>
                                </p:cTn>
                              </p:par>
                            </p:childTnLst>
                          </p:cTn>
                        </p:par>
                        <p:par>
                          <p:cTn id="92" fill="hold">
                            <p:stCondLst>
                              <p:cond delay="8000"/>
                            </p:stCondLst>
                            <p:childTnLst>
                              <p:par>
                                <p:cTn id="93" presetID="2" presetClass="entr" presetSubtype="8" fill="hold" grpId="2" nodeType="afterEffect">
                                  <p:stCondLst>
                                    <p:cond delay="0"/>
                                  </p:stCondLst>
                                  <p:iterate>
                                    <p:tmAbs val="0"/>
                                  </p:iterate>
                                  <p:childTnLst>
                                    <p:set>
                                      <p:cBhvr>
                                        <p:cTn id="94" fill="hold"/>
                                        <p:tgtEl>
                                          <p:spTgt spid="339">
                                            <p:txEl>
                                              <p:pRg st="6" end="6"/>
                                            </p:txEl>
                                          </p:spTgt>
                                        </p:tgtEl>
                                        <p:attrNameLst>
                                          <p:attrName>style.visibility</p:attrName>
                                        </p:attrNameLst>
                                      </p:cBhvr>
                                      <p:to>
                                        <p:strVal val="visible"/>
                                      </p:to>
                                    </p:set>
                                    <p:anim calcmode="lin" valueType="num">
                                      <p:cBhvr>
                                        <p:cTn id="95" dur="500" fill="hold"/>
                                        <p:tgtEl>
                                          <p:spTgt spid="339">
                                            <p:txEl>
                                              <p:pRg st="6" end="6"/>
                                            </p:txEl>
                                          </p:spTgt>
                                        </p:tgtEl>
                                        <p:attrNameLst>
                                          <p:attrName>ppt_x</p:attrName>
                                        </p:attrNameLst>
                                      </p:cBhvr>
                                      <p:tavLst>
                                        <p:tav tm="0">
                                          <p:val>
                                            <p:strVal val="0-#ppt_w/2"/>
                                          </p:val>
                                        </p:tav>
                                        <p:tav tm="100000">
                                          <p:val>
                                            <p:strVal val="#ppt_x"/>
                                          </p:val>
                                        </p:tav>
                                      </p:tavLst>
                                    </p:anim>
                                    <p:anim calcmode="lin" valueType="num">
                                      <p:cBhvr>
                                        <p:cTn id="96" dur="500" fill="hold"/>
                                        <p:tgtEl>
                                          <p:spTgt spid="339">
                                            <p:txEl>
                                              <p:pRg st="6" end="6"/>
                                            </p:txEl>
                                          </p:spTgt>
                                        </p:tgtEl>
                                        <p:attrNameLst>
                                          <p:attrName>ppt_y</p:attrName>
                                        </p:attrNameLst>
                                      </p:cBhvr>
                                      <p:tavLst>
                                        <p:tav tm="0">
                                          <p:val>
                                            <p:strVal val="#ppt_y"/>
                                          </p:val>
                                        </p:tav>
                                        <p:tav tm="100000">
                                          <p:val>
                                            <p:strVal val="#ppt_y"/>
                                          </p:val>
                                        </p:tav>
                                      </p:tavLst>
                                    </p:anim>
                                  </p:childTnLst>
                                </p:cTn>
                              </p:par>
                            </p:childTnLst>
                          </p:cTn>
                        </p:par>
                        <p:par>
                          <p:cTn id="97" fill="hold">
                            <p:stCondLst>
                              <p:cond delay="8500"/>
                            </p:stCondLst>
                            <p:childTnLst>
                              <p:par>
                                <p:cTn id="98" presetID="2" presetClass="entr" presetSubtype="8" fill="hold" grpId="2" nodeType="afterEffect">
                                  <p:stCondLst>
                                    <p:cond delay="0"/>
                                  </p:stCondLst>
                                  <p:iterate>
                                    <p:tmAbs val="0"/>
                                  </p:iterate>
                                  <p:childTnLst>
                                    <p:set>
                                      <p:cBhvr>
                                        <p:cTn id="99" fill="hold"/>
                                        <p:tgtEl>
                                          <p:spTgt spid="339">
                                            <p:txEl>
                                              <p:pRg st="7" end="7"/>
                                            </p:txEl>
                                          </p:spTgt>
                                        </p:tgtEl>
                                        <p:attrNameLst>
                                          <p:attrName>style.visibility</p:attrName>
                                        </p:attrNameLst>
                                      </p:cBhvr>
                                      <p:to>
                                        <p:strVal val="visible"/>
                                      </p:to>
                                    </p:set>
                                    <p:anim calcmode="lin" valueType="num">
                                      <p:cBhvr>
                                        <p:cTn id="100" dur="500" fill="hold"/>
                                        <p:tgtEl>
                                          <p:spTgt spid="339">
                                            <p:txEl>
                                              <p:pRg st="7" end="7"/>
                                            </p:txEl>
                                          </p:spTgt>
                                        </p:tgtEl>
                                        <p:attrNameLst>
                                          <p:attrName>ppt_x</p:attrName>
                                        </p:attrNameLst>
                                      </p:cBhvr>
                                      <p:tavLst>
                                        <p:tav tm="0">
                                          <p:val>
                                            <p:strVal val="0-#ppt_w/2"/>
                                          </p:val>
                                        </p:tav>
                                        <p:tav tm="100000">
                                          <p:val>
                                            <p:strVal val="#ppt_x"/>
                                          </p:val>
                                        </p:tav>
                                      </p:tavLst>
                                    </p:anim>
                                    <p:anim calcmode="lin" valueType="num">
                                      <p:cBhvr>
                                        <p:cTn id="101" dur="500" fill="hold"/>
                                        <p:tgtEl>
                                          <p:spTgt spid="339">
                                            <p:txEl>
                                              <p:pRg st="7" end="7"/>
                                            </p:txEl>
                                          </p:spTgt>
                                        </p:tgtEl>
                                        <p:attrNameLst>
                                          <p:attrName>ppt_y</p:attrName>
                                        </p:attrNameLst>
                                      </p:cBhvr>
                                      <p:tavLst>
                                        <p:tav tm="0">
                                          <p:val>
                                            <p:strVal val="#ppt_y"/>
                                          </p:val>
                                        </p:tav>
                                        <p:tav tm="100000">
                                          <p:val>
                                            <p:strVal val="#ppt_y"/>
                                          </p:val>
                                        </p:tav>
                                      </p:tavLst>
                                    </p:anim>
                                  </p:childTnLst>
                                </p:cTn>
                              </p:par>
                            </p:childTnLst>
                          </p:cTn>
                        </p:par>
                        <p:par>
                          <p:cTn id="102" fill="hold">
                            <p:stCondLst>
                              <p:cond delay="9000"/>
                            </p:stCondLst>
                            <p:childTnLst>
                              <p:par>
                                <p:cTn id="103" presetID="2" presetClass="entr" presetSubtype="8" fill="hold" grpId="2" nodeType="afterEffect">
                                  <p:stCondLst>
                                    <p:cond delay="0"/>
                                  </p:stCondLst>
                                  <p:iterate>
                                    <p:tmAbs val="0"/>
                                  </p:iterate>
                                  <p:childTnLst>
                                    <p:set>
                                      <p:cBhvr>
                                        <p:cTn id="104" fill="hold"/>
                                        <p:tgtEl>
                                          <p:spTgt spid="339">
                                            <p:txEl>
                                              <p:pRg st="8" end="8"/>
                                            </p:txEl>
                                          </p:spTgt>
                                        </p:tgtEl>
                                        <p:attrNameLst>
                                          <p:attrName>style.visibility</p:attrName>
                                        </p:attrNameLst>
                                      </p:cBhvr>
                                      <p:to>
                                        <p:strVal val="visible"/>
                                      </p:to>
                                    </p:set>
                                    <p:anim calcmode="lin" valueType="num">
                                      <p:cBhvr>
                                        <p:cTn id="105" dur="500" fill="hold"/>
                                        <p:tgtEl>
                                          <p:spTgt spid="339">
                                            <p:txEl>
                                              <p:pRg st="8" end="8"/>
                                            </p:txEl>
                                          </p:spTgt>
                                        </p:tgtEl>
                                        <p:attrNameLst>
                                          <p:attrName>ppt_x</p:attrName>
                                        </p:attrNameLst>
                                      </p:cBhvr>
                                      <p:tavLst>
                                        <p:tav tm="0">
                                          <p:val>
                                            <p:strVal val="0-#ppt_w/2"/>
                                          </p:val>
                                        </p:tav>
                                        <p:tav tm="100000">
                                          <p:val>
                                            <p:strVal val="#ppt_x"/>
                                          </p:val>
                                        </p:tav>
                                      </p:tavLst>
                                    </p:anim>
                                    <p:anim calcmode="lin" valueType="num">
                                      <p:cBhvr>
                                        <p:cTn id="106" dur="500" fill="hold"/>
                                        <p:tgtEl>
                                          <p:spTgt spid="339">
                                            <p:txEl>
                                              <p:pRg st="8" end="8"/>
                                            </p:txEl>
                                          </p:spTgt>
                                        </p:tgtEl>
                                        <p:attrNameLst>
                                          <p:attrName>ppt_y</p:attrName>
                                        </p:attrNameLst>
                                      </p:cBhvr>
                                      <p:tavLst>
                                        <p:tav tm="0">
                                          <p:val>
                                            <p:strVal val="#ppt_y"/>
                                          </p:val>
                                        </p:tav>
                                        <p:tav tm="100000">
                                          <p:val>
                                            <p:strVal val="#ppt_y"/>
                                          </p:val>
                                        </p:tav>
                                      </p:tavLst>
                                    </p:anim>
                                  </p:childTnLst>
                                </p:cTn>
                              </p:par>
                            </p:childTnLst>
                          </p:cTn>
                        </p:par>
                        <p:par>
                          <p:cTn id="107" fill="hold">
                            <p:stCondLst>
                              <p:cond delay="9500"/>
                            </p:stCondLst>
                            <p:childTnLst>
                              <p:par>
                                <p:cTn id="108" presetID="2" presetClass="entr" presetSubtype="8" fill="hold" grpId="2" nodeType="afterEffect">
                                  <p:stCondLst>
                                    <p:cond delay="0"/>
                                  </p:stCondLst>
                                  <p:iterate>
                                    <p:tmAbs val="0"/>
                                  </p:iterate>
                                  <p:childTnLst>
                                    <p:set>
                                      <p:cBhvr>
                                        <p:cTn id="109" fill="hold"/>
                                        <p:tgtEl>
                                          <p:spTgt spid="339">
                                            <p:txEl>
                                              <p:pRg st="9" end="9"/>
                                            </p:txEl>
                                          </p:spTgt>
                                        </p:tgtEl>
                                        <p:attrNameLst>
                                          <p:attrName>style.visibility</p:attrName>
                                        </p:attrNameLst>
                                      </p:cBhvr>
                                      <p:to>
                                        <p:strVal val="visible"/>
                                      </p:to>
                                    </p:set>
                                    <p:anim calcmode="lin" valueType="num">
                                      <p:cBhvr>
                                        <p:cTn id="110" dur="500" fill="hold"/>
                                        <p:tgtEl>
                                          <p:spTgt spid="339">
                                            <p:txEl>
                                              <p:pRg st="9" end="9"/>
                                            </p:txEl>
                                          </p:spTgt>
                                        </p:tgtEl>
                                        <p:attrNameLst>
                                          <p:attrName>ppt_x</p:attrName>
                                        </p:attrNameLst>
                                      </p:cBhvr>
                                      <p:tavLst>
                                        <p:tav tm="0">
                                          <p:val>
                                            <p:strVal val="0-#ppt_w/2"/>
                                          </p:val>
                                        </p:tav>
                                        <p:tav tm="100000">
                                          <p:val>
                                            <p:strVal val="#ppt_x"/>
                                          </p:val>
                                        </p:tav>
                                      </p:tavLst>
                                    </p:anim>
                                    <p:anim calcmode="lin" valueType="num">
                                      <p:cBhvr>
                                        <p:cTn id="111" dur="500" fill="hold"/>
                                        <p:tgtEl>
                                          <p:spTgt spid="339">
                                            <p:txEl>
                                              <p:pRg st="9" end="9"/>
                                            </p:txEl>
                                          </p:spTgt>
                                        </p:tgtEl>
                                        <p:attrNameLst>
                                          <p:attrName>ppt_y</p:attrName>
                                        </p:attrNameLst>
                                      </p:cBhvr>
                                      <p:tavLst>
                                        <p:tav tm="0">
                                          <p:val>
                                            <p:strVal val="#ppt_y"/>
                                          </p:val>
                                        </p:tav>
                                        <p:tav tm="100000">
                                          <p:val>
                                            <p:strVal val="#ppt_y"/>
                                          </p:val>
                                        </p:tav>
                                      </p:tavLst>
                                    </p:anim>
                                  </p:childTnLst>
                                </p:cTn>
                              </p:par>
                            </p:childTnLst>
                          </p:cTn>
                        </p:par>
                        <p:par>
                          <p:cTn id="112" fill="hold">
                            <p:stCondLst>
                              <p:cond delay="10000"/>
                            </p:stCondLst>
                            <p:childTnLst>
                              <p:par>
                                <p:cTn id="113" presetID="2" presetClass="entr" presetSubtype="8" fill="hold" grpId="3" nodeType="afterEffect">
                                  <p:stCondLst>
                                    <p:cond delay="0"/>
                                  </p:stCondLst>
                                  <p:iterate>
                                    <p:tmAbs val="0"/>
                                  </p:iterate>
                                  <p:childTnLst>
                                    <p:set>
                                      <p:cBhvr>
                                        <p:cTn id="114" fill="hold"/>
                                        <p:tgtEl>
                                          <p:spTgt spid="340">
                                            <p:bg/>
                                          </p:spTgt>
                                        </p:tgtEl>
                                        <p:attrNameLst>
                                          <p:attrName>style.visibility</p:attrName>
                                        </p:attrNameLst>
                                      </p:cBhvr>
                                      <p:to>
                                        <p:strVal val="visible"/>
                                      </p:to>
                                    </p:set>
                                    <p:anim calcmode="lin" valueType="num">
                                      <p:cBhvr>
                                        <p:cTn id="115" dur="500" fill="hold"/>
                                        <p:tgtEl>
                                          <p:spTgt spid="340">
                                            <p:bg/>
                                          </p:spTgt>
                                        </p:tgtEl>
                                        <p:attrNameLst>
                                          <p:attrName>ppt_x</p:attrName>
                                        </p:attrNameLst>
                                      </p:cBhvr>
                                      <p:tavLst>
                                        <p:tav tm="0">
                                          <p:val>
                                            <p:strVal val="0-#ppt_w/2"/>
                                          </p:val>
                                        </p:tav>
                                        <p:tav tm="100000">
                                          <p:val>
                                            <p:strVal val="#ppt_x"/>
                                          </p:val>
                                        </p:tav>
                                      </p:tavLst>
                                    </p:anim>
                                    <p:anim calcmode="lin" valueType="num">
                                      <p:cBhvr>
                                        <p:cTn id="116" dur="500" fill="hold"/>
                                        <p:tgtEl>
                                          <p:spTgt spid="340">
                                            <p:bg/>
                                          </p:spTgt>
                                        </p:tgtEl>
                                        <p:attrNameLst>
                                          <p:attrName>ppt_y</p:attrName>
                                        </p:attrNameLst>
                                      </p:cBhvr>
                                      <p:tavLst>
                                        <p:tav tm="0">
                                          <p:val>
                                            <p:strVal val="#ppt_y"/>
                                          </p:val>
                                        </p:tav>
                                        <p:tav tm="100000">
                                          <p:val>
                                            <p:strVal val="#ppt_y"/>
                                          </p:val>
                                        </p:tav>
                                      </p:tavLst>
                                    </p:anim>
                                  </p:childTnLst>
                                </p:cTn>
                              </p:par>
                              <p:par>
                                <p:cTn id="117" presetID="2" presetClass="entr" presetSubtype="8" fill="hold" grpId="3" nodeType="withEffect">
                                  <p:stCondLst>
                                    <p:cond delay="0"/>
                                  </p:stCondLst>
                                  <p:iterate>
                                    <p:tmAbs val="0"/>
                                  </p:iterate>
                                  <p:childTnLst>
                                    <p:set>
                                      <p:cBhvr>
                                        <p:cTn id="118" fill="hold"/>
                                        <p:tgtEl>
                                          <p:spTgt spid="340">
                                            <p:txEl>
                                              <p:pRg st="0" end="0"/>
                                            </p:txEl>
                                          </p:spTgt>
                                        </p:tgtEl>
                                        <p:attrNameLst>
                                          <p:attrName>style.visibility</p:attrName>
                                        </p:attrNameLst>
                                      </p:cBhvr>
                                      <p:to>
                                        <p:strVal val="visible"/>
                                      </p:to>
                                    </p:set>
                                    <p:anim calcmode="lin" valueType="num">
                                      <p:cBhvr>
                                        <p:cTn id="119" dur="500" fill="hold"/>
                                        <p:tgtEl>
                                          <p:spTgt spid="340">
                                            <p:txEl>
                                              <p:pRg st="0" end="0"/>
                                            </p:txEl>
                                          </p:spTgt>
                                        </p:tgtEl>
                                        <p:attrNameLst>
                                          <p:attrName>ppt_x</p:attrName>
                                        </p:attrNameLst>
                                      </p:cBhvr>
                                      <p:tavLst>
                                        <p:tav tm="0">
                                          <p:val>
                                            <p:strVal val="0-#ppt_w/2"/>
                                          </p:val>
                                        </p:tav>
                                        <p:tav tm="100000">
                                          <p:val>
                                            <p:strVal val="#ppt_x"/>
                                          </p:val>
                                        </p:tav>
                                      </p:tavLst>
                                    </p:anim>
                                    <p:anim calcmode="lin" valueType="num">
                                      <p:cBhvr>
                                        <p:cTn id="120" dur="500" fill="hold"/>
                                        <p:tgtEl>
                                          <p:spTgt spid="340">
                                            <p:txEl>
                                              <p:pRg st="0" end="0"/>
                                            </p:txEl>
                                          </p:spTgt>
                                        </p:tgtEl>
                                        <p:attrNameLst>
                                          <p:attrName>ppt_y</p:attrName>
                                        </p:attrNameLst>
                                      </p:cBhvr>
                                      <p:tavLst>
                                        <p:tav tm="0">
                                          <p:val>
                                            <p:strVal val="#ppt_y"/>
                                          </p:val>
                                        </p:tav>
                                        <p:tav tm="100000">
                                          <p:val>
                                            <p:strVal val="#ppt_y"/>
                                          </p:val>
                                        </p:tav>
                                      </p:tavLst>
                                    </p:anim>
                                  </p:childTnLst>
                                </p:cTn>
                              </p:par>
                            </p:childTnLst>
                          </p:cTn>
                        </p:par>
                        <p:par>
                          <p:cTn id="121" fill="hold">
                            <p:stCondLst>
                              <p:cond delay="10500"/>
                            </p:stCondLst>
                            <p:childTnLst>
                              <p:par>
                                <p:cTn id="122" presetID="2" presetClass="entr" presetSubtype="8" fill="hold" grpId="3" nodeType="afterEffect">
                                  <p:stCondLst>
                                    <p:cond delay="0"/>
                                  </p:stCondLst>
                                  <p:iterate>
                                    <p:tmAbs val="0"/>
                                  </p:iterate>
                                  <p:childTnLst>
                                    <p:set>
                                      <p:cBhvr>
                                        <p:cTn id="123" fill="hold"/>
                                        <p:tgtEl>
                                          <p:spTgt spid="340">
                                            <p:txEl>
                                              <p:pRg st="1" end="1"/>
                                            </p:txEl>
                                          </p:spTgt>
                                        </p:tgtEl>
                                        <p:attrNameLst>
                                          <p:attrName>style.visibility</p:attrName>
                                        </p:attrNameLst>
                                      </p:cBhvr>
                                      <p:to>
                                        <p:strVal val="visible"/>
                                      </p:to>
                                    </p:set>
                                    <p:anim calcmode="lin" valueType="num">
                                      <p:cBhvr>
                                        <p:cTn id="124" dur="500" fill="hold"/>
                                        <p:tgtEl>
                                          <p:spTgt spid="340">
                                            <p:txEl>
                                              <p:pRg st="1" end="1"/>
                                            </p:txEl>
                                          </p:spTgt>
                                        </p:tgtEl>
                                        <p:attrNameLst>
                                          <p:attrName>ppt_x</p:attrName>
                                        </p:attrNameLst>
                                      </p:cBhvr>
                                      <p:tavLst>
                                        <p:tav tm="0">
                                          <p:val>
                                            <p:strVal val="0-#ppt_w/2"/>
                                          </p:val>
                                        </p:tav>
                                        <p:tav tm="100000">
                                          <p:val>
                                            <p:strVal val="#ppt_x"/>
                                          </p:val>
                                        </p:tav>
                                      </p:tavLst>
                                    </p:anim>
                                    <p:anim calcmode="lin" valueType="num">
                                      <p:cBhvr>
                                        <p:cTn id="125" dur="500" fill="hold"/>
                                        <p:tgtEl>
                                          <p:spTgt spid="340">
                                            <p:txEl>
                                              <p:pRg st="1" end="1"/>
                                            </p:txEl>
                                          </p:spTgt>
                                        </p:tgtEl>
                                        <p:attrNameLst>
                                          <p:attrName>ppt_y</p:attrName>
                                        </p:attrNameLst>
                                      </p:cBhvr>
                                      <p:tavLst>
                                        <p:tav tm="0">
                                          <p:val>
                                            <p:strVal val="#ppt_y"/>
                                          </p:val>
                                        </p:tav>
                                        <p:tav tm="100000">
                                          <p:val>
                                            <p:strVal val="#ppt_y"/>
                                          </p:val>
                                        </p:tav>
                                      </p:tavLst>
                                    </p:anim>
                                  </p:childTnLst>
                                </p:cTn>
                              </p:par>
                            </p:childTnLst>
                          </p:cTn>
                        </p:par>
                        <p:par>
                          <p:cTn id="126" fill="hold">
                            <p:stCondLst>
                              <p:cond delay="11000"/>
                            </p:stCondLst>
                            <p:childTnLst>
                              <p:par>
                                <p:cTn id="127" presetID="2" presetClass="entr" presetSubtype="8" fill="hold" grpId="3" nodeType="afterEffect">
                                  <p:stCondLst>
                                    <p:cond delay="0"/>
                                  </p:stCondLst>
                                  <p:iterate>
                                    <p:tmAbs val="0"/>
                                  </p:iterate>
                                  <p:childTnLst>
                                    <p:set>
                                      <p:cBhvr>
                                        <p:cTn id="128" fill="hold"/>
                                        <p:tgtEl>
                                          <p:spTgt spid="340">
                                            <p:txEl>
                                              <p:pRg st="2" end="2"/>
                                            </p:txEl>
                                          </p:spTgt>
                                        </p:tgtEl>
                                        <p:attrNameLst>
                                          <p:attrName>style.visibility</p:attrName>
                                        </p:attrNameLst>
                                      </p:cBhvr>
                                      <p:to>
                                        <p:strVal val="visible"/>
                                      </p:to>
                                    </p:set>
                                    <p:anim calcmode="lin" valueType="num">
                                      <p:cBhvr>
                                        <p:cTn id="129" dur="500" fill="hold"/>
                                        <p:tgtEl>
                                          <p:spTgt spid="340">
                                            <p:txEl>
                                              <p:pRg st="2" end="2"/>
                                            </p:txEl>
                                          </p:spTgt>
                                        </p:tgtEl>
                                        <p:attrNameLst>
                                          <p:attrName>ppt_x</p:attrName>
                                        </p:attrNameLst>
                                      </p:cBhvr>
                                      <p:tavLst>
                                        <p:tav tm="0">
                                          <p:val>
                                            <p:strVal val="0-#ppt_w/2"/>
                                          </p:val>
                                        </p:tav>
                                        <p:tav tm="100000">
                                          <p:val>
                                            <p:strVal val="#ppt_x"/>
                                          </p:val>
                                        </p:tav>
                                      </p:tavLst>
                                    </p:anim>
                                    <p:anim calcmode="lin" valueType="num">
                                      <p:cBhvr>
                                        <p:cTn id="130" dur="500" fill="hold"/>
                                        <p:tgtEl>
                                          <p:spTgt spid="340">
                                            <p:txEl>
                                              <p:pRg st="2" end="2"/>
                                            </p:txEl>
                                          </p:spTgt>
                                        </p:tgtEl>
                                        <p:attrNameLst>
                                          <p:attrName>ppt_y</p:attrName>
                                        </p:attrNameLst>
                                      </p:cBhvr>
                                      <p:tavLst>
                                        <p:tav tm="0">
                                          <p:val>
                                            <p:strVal val="#ppt_y"/>
                                          </p:val>
                                        </p:tav>
                                        <p:tav tm="100000">
                                          <p:val>
                                            <p:strVal val="#ppt_y"/>
                                          </p:val>
                                        </p:tav>
                                      </p:tavLst>
                                    </p:anim>
                                  </p:childTnLst>
                                </p:cTn>
                              </p:par>
                            </p:childTnLst>
                          </p:cTn>
                        </p:par>
                        <p:par>
                          <p:cTn id="131" fill="hold">
                            <p:stCondLst>
                              <p:cond delay="11500"/>
                            </p:stCondLst>
                            <p:childTnLst>
                              <p:par>
                                <p:cTn id="132" presetID="2" presetClass="entr" presetSubtype="8" fill="hold" grpId="3" nodeType="afterEffect">
                                  <p:stCondLst>
                                    <p:cond delay="0"/>
                                  </p:stCondLst>
                                  <p:iterate>
                                    <p:tmAbs val="0"/>
                                  </p:iterate>
                                  <p:childTnLst>
                                    <p:set>
                                      <p:cBhvr>
                                        <p:cTn id="133" fill="hold"/>
                                        <p:tgtEl>
                                          <p:spTgt spid="340">
                                            <p:txEl>
                                              <p:pRg st="3" end="3"/>
                                            </p:txEl>
                                          </p:spTgt>
                                        </p:tgtEl>
                                        <p:attrNameLst>
                                          <p:attrName>style.visibility</p:attrName>
                                        </p:attrNameLst>
                                      </p:cBhvr>
                                      <p:to>
                                        <p:strVal val="visible"/>
                                      </p:to>
                                    </p:set>
                                    <p:anim calcmode="lin" valueType="num">
                                      <p:cBhvr>
                                        <p:cTn id="134" dur="500" fill="hold"/>
                                        <p:tgtEl>
                                          <p:spTgt spid="340">
                                            <p:txEl>
                                              <p:pRg st="3" end="3"/>
                                            </p:txEl>
                                          </p:spTgt>
                                        </p:tgtEl>
                                        <p:attrNameLst>
                                          <p:attrName>ppt_x</p:attrName>
                                        </p:attrNameLst>
                                      </p:cBhvr>
                                      <p:tavLst>
                                        <p:tav tm="0">
                                          <p:val>
                                            <p:strVal val="0-#ppt_w/2"/>
                                          </p:val>
                                        </p:tav>
                                        <p:tav tm="100000">
                                          <p:val>
                                            <p:strVal val="#ppt_x"/>
                                          </p:val>
                                        </p:tav>
                                      </p:tavLst>
                                    </p:anim>
                                    <p:anim calcmode="lin" valueType="num">
                                      <p:cBhvr>
                                        <p:cTn id="135" dur="500" fill="hold"/>
                                        <p:tgtEl>
                                          <p:spTgt spid="340">
                                            <p:txEl>
                                              <p:pRg st="3" end="3"/>
                                            </p:txEl>
                                          </p:spTgt>
                                        </p:tgtEl>
                                        <p:attrNameLst>
                                          <p:attrName>ppt_y</p:attrName>
                                        </p:attrNameLst>
                                      </p:cBhvr>
                                      <p:tavLst>
                                        <p:tav tm="0">
                                          <p:val>
                                            <p:strVal val="#ppt_y"/>
                                          </p:val>
                                        </p:tav>
                                        <p:tav tm="100000">
                                          <p:val>
                                            <p:strVal val="#ppt_y"/>
                                          </p:val>
                                        </p:tav>
                                      </p:tavLst>
                                    </p:anim>
                                  </p:childTnLst>
                                </p:cTn>
                              </p:par>
                            </p:childTnLst>
                          </p:cTn>
                        </p:par>
                        <p:par>
                          <p:cTn id="136" fill="hold">
                            <p:stCondLst>
                              <p:cond delay="12000"/>
                            </p:stCondLst>
                            <p:childTnLst>
                              <p:par>
                                <p:cTn id="137" presetID="2" presetClass="entr" presetSubtype="8" fill="hold" grpId="3" nodeType="afterEffect">
                                  <p:stCondLst>
                                    <p:cond delay="0"/>
                                  </p:stCondLst>
                                  <p:iterate>
                                    <p:tmAbs val="0"/>
                                  </p:iterate>
                                  <p:childTnLst>
                                    <p:set>
                                      <p:cBhvr>
                                        <p:cTn id="138" fill="hold"/>
                                        <p:tgtEl>
                                          <p:spTgt spid="340">
                                            <p:txEl>
                                              <p:pRg st="4" end="4"/>
                                            </p:txEl>
                                          </p:spTgt>
                                        </p:tgtEl>
                                        <p:attrNameLst>
                                          <p:attrName>style.visibility</p:attrName>
                                        </p:attrNameLst>
                                      </p:cBhvr>
                                      <p:to>
                                        <p:strVal val="visible"/>
                                      </p:to>
                                    </p:set>
                                    <p:anim calcmode="lin" valueType="num">
                                      <p:cBhvr>
                                        <p:cTn id="139" dur="500" fill="hold"/>
                                        <p:tgtEl>
                                          <p:spTgt spid="340">
                                            <p:txEl>
                                              <p:pRg st="4" end="4"/>
                                            </p:txEl>
                                          </p:spTgt>
                                        </p:tgtEl>
                                        <p:attrNameLst>
                                          <p:attrName>ppt_x</p:attrName>
                                        </p:attrNameLst>
                                      </p:cBhvr>
                                      <p:tavLst>
                                        <p:tav tm="0">
                                          <p:val>
                                            <p:strVal val="0-#ppt_w/2"/>
                                          </p:val>
                                        </p:tav>
                                        <p:tav tm="100000">
                                          <p:val>
                                            <p:strVal val="#ppt_x"/>
                                          </p:val>
                                        </p:tav>
                                      </p:tavLst>
                                    </p:anim>
                                    <p:anim calcmode="lin" valueType="num">
                                      <p:cBhvr>
                                        <p:cTn id="140" dur="500" fill="hold"/>
                                        <p:tgtEl>
                                          <p:spTgt spid="340">
                                            <p:txEl>
                                              <p:pRg st="4" end="4"/>
                                            </p:txEl>
                                          </p:spTgt>
                                        </p:tgtEl>
                                        <p:attrNameLst>
                                          <p:attrName>ppt_y</p:attrName>
                                        </p:attrNameLst>
                                      </p:cBhvr>
                                      <p:tavLst>
                                        <p:tav tm="0">
                                          <p:val>
                                            <p:strVal val="#ppt_y"/>
                                          </p:val>
                                        </p:tav>
                                        <p:tav tm="100000">
                                          <p:val>
                                            <p:strVal val="#ppt_y"/>
                                          </p:val>
                                        </p:tav>
                                      </p:tavLst>
                                    </p:anim>
                                  </p:childTnLst>
                                </p:cTn>
                              </p:par>
                            </p:childTnLst>
                          </p:cTn>
                        </p:par>
                        <p:par>
                          <p:cTn id="141" fill="hold">
                            <p:stCondLst>
                              <p:cond delay="12500"/>
                            </p:stCondLst>
                            <p:childTnLst>
                              <p:par>
                                <p:cTn id="142" presetID="2" presetClass="entr" presetSubtype="8" fill="hold" grpId="3" nodeType="afterEffect">
                                  <p:stCondLst>
                                    <p:cond delay="0"/>
                                  </p:stCondLst>
                                  <p:iterate>
                                    <p:tmAbs val="0"/>
                                  </p:iterate>
                                  <p:childTnLst>
                                    <p:set>
                                      <p:cBhvr>
                                        <p:cTn id="143" fill="hold"/>
                                        <p:tgtEl>
                                          <p:spTgt spid="340">
                                            <p:txEl>
                                              <p:pRg st="5" end="5"/>
                                            </p:txEl>
                                          </p:spTgt>
                                        </p:tgtEl>
                                        <p:attrNameLst>
                                          <p:attrName>style.visibility</p:attrName>
                                        </p:attrNameLst>
                                      </p:cBhvr>
                                      <p:to>
                                        <p:strVal val="visible"/>
                                      </p:to>
                                    </p:set>
                                    <p:anim calcmode="lin" valueType="num">
                                      <p:cBhvr>
                                        <p:cTn id="144" dur="500" fill="hold"/>
                                        <p:tgtEl>
                                          <p:spTgt spid="340">
                                            <p:txEl>
                                              <p:pRg st="5" end="5"/>
                                            </p:txEl>
                                          </p:spTgt>
                                        </p:tgtEl>
                                        <p:attrNameLst>
                                          <p:attrName>ppt_x</p:attrName>
                                        </p:attrNameLst>
                                      </p:cBhvr>
                                      <p:tavLst>
                                        <p:tav tm="0">
                                          <p:val>
                                            <p:strVal val="0-#ppt_w/2"/>
                                          </p:val>
                                        </p:tav>
                                        <p:tav tm="100000">
                                          <p:val>
                                            <p:strVal val="#ppt_x"/>
                                          </p:val>
                                        </p:tav>
                                      </p:tavLst>
                                    </p:anim>
                                    <p:anim calcmode="lin" valueType="num">
                                      <p:cBhvr>
                                        <p:cTn id="145" dur="500" fill="hold"/>
                                        <p:tgtEl>
                                          <p:spTgt spid="340">
                                            <p:txEl>
                                              <p:pRg st="5" end="5"/>
                                            </p:txEl>
                                          </p:spTgt>
                                        </p:tgtEl>
                                        <p:attrNameLst>
                                          <p:attrName>ppt_y</p:attrName>
                                        </p:attrNameLst>
                                      </p:cBhvr>
                                      <p:tavLst>
                                        <p:tav tm="0">
                                          <p:val>
                                            <p:strVal val="#ppt_y"/>
                                          </p:val>
                                        </p:tav>
                                        <p:tav tm="100000">
                                          <p:val>
                                            <p:strVal val="#ppt_y"/>
                                          </p:val>
                                        </p:tav>
                                      </p:tavLst>
                                    </p:anim>
                                  </p:childTnLst>
                                </p:cTn>
                              </p:par>
                            </p:childTnLst>
                          </p:cTn>
                        </p:par>
                        <p:par>
                          <p:cTn id="146" fill="hold">
                            <p:stCondLst>
                              <p:cond delay="13000"/>
                            </p:stCondLst>
                            <p:childTnLst>
                              <p:par>
                                <p:cTn id="147" presetID="2" presetClass="entr" presetSubtype="8" fill="hold" grpId="3" nodeType="afterEffect">
                                  <p:stCondLst>
                                    <p:cond delay="0"/>
                                  </p:stCondLst>
                                  <p:iterate>
                                    <p:tmAbs val="0"/>
                                  </p:iterate>
                                  <p:childTnLst>
                                    <p:set>
                                      <p:cBhvr>
                                        <p:cTn id="148" fill="hold"/>
                                        <p:tgtEl>
                                          <p:spTgt spid="340">
                                            <p:txEl>
                                              <p:pRg st="6" end="6"/>
                                            </p:txEl>
                                          </p:spTgt>
                                        </p:tgtEl>
                                        <p:attrNameLst>
                                          <p:attrName>style.visibility</p:attrName>
                                        </p:attrNameLst>
                                      </p:cBhvr>
                                      <p:to>
                                        <p:strVal val="visible"/>
                                      </p:to>
                                    </p:set>
                                    <p:anim calcmode="lin" valueType="num">
                                      <p:cBhvr>
                                        <p:cTn id="149" dur="500" fill="hold"/>
                                        <p:tgtEl>
                                          <p:spTgt spid="340">
                                            <p:txEl>
                                              <p:pRg st="6" end="6"/>
                                            </p:txEl>
                                          </p:spTgt>
                                        </p:tgtEl>
                                        <p:attrNameLst>
                                          <p:attrName>ppt_x</p:attrName>
                                        </p:attrNameLst>
                                      </p:cBhvr>
                                      <p:tavLst>
                                        <p:tav tm="0">
                                          <p:val>
                                            <p:strVal val="0-#ppt_w/2"/>
                                          </p:val>
                                        </p:tav>
                                        <p:tav tm="100000">
                                          <p:val>
                                            <p:strVal val="#ppt_x"/>
                                          </p:val>
                                        </p:tav>
                                      </p:tavLst>
                                    </p:anim>
                                    <p:anim calcmode="lin" valueType="num">
                                      <p:cBhvr>
                                        <p:cTn id="150" dur="500" fill="hold"/>
                                        <p:tgtEl>
                                          <p:spTgt spid="340">
                                            <p:txEl>
                                              <p:pRg st="6" end="6"/>
                                            </p:txEl>
                                          </p:spTgt>
                                        </p:tgtEl>
                                        <p:attrNameLst>
                                          <p:attrName>ppt_y</p:attrName>
                                        </p:attrNameLst>
                                      </p:cBhvr>
                                      <p:tavLst>
                                        <p:tav tm="0">
                                          <p:val>
                                            <p:strVal val="#ppt_y"/>
                                          </p:val>
                                        </p:tav>
                                        <p:tav tm="100000">
                                          <p:val>
                                            <p:strVal val="#ppt_y"/>
                                          </p:val>
                                        </p:tav>
                                      </p:tavLst>
                                    </p:anim>
                                  </p:childTnLst>
                                </p:cTn>
                              </p:par>
                            </p:childTnLst>
                          </p:cTn>
                        </p:par>
                        <p:par>
                          <p:cTn id="151" fill="hold">
                            <p:stCondLst>
                              <p:cond delay="13500"/>
                            </p:stCondLst>
                            <p:childTnLst>
                              <p:par>
                                <p:cTn id="152" presetID="2" presetClass="entr" presetSubtype="8" fill="hold" grpId="3" nodeType="afterEffect">
                                  <p:stCondLst>
                                    <p:cond delay="0"/>
                                  </p:stCondLst>
                                  <p:iterate>
                                    <p:tmAbs val="0"/>
                                  </p:iterate>
                                  <p:childTnLst>
                                    <p:set>
                                      <p:cBhvr>
                                        <p:cTn id="153" fill="hold"/>
                                        <p:tgtEl>
                                          <p:spTgt spid="340">
                                            <p:txEl>
                                              <p:pRg st="7" end="7"/>
                                            </p:txEl>
                                          </p:spTgt>
                                        </p:tgtEl>
                                        <p:attrNameLst>
                                          <p:attrName>style.visibility</p:attrName>
                                        </p:attrNameLst>
                                      </p:cBhvr>
                                      <p:to>
                                        <p:strVal val="visible"/>
                                      </p:to>
                                    </p:set>
                                    <p:anim calcmode="lin" valueType="num">
                                      <p:cBhvr>
                                        <p:cTn id="154" dur="500" fill="hold"/>
                                        <p:tgtEl>
                                          <p:spTgt spid="340">
                                            <p:txEl>
                                              <p:pRg st="7" end="7"/>
                                            </p:txEl>
                                          </p:spTgt>
                                        </p:tgtEl>
                                        <p:attrNameLst>
                                          <p:attrName>ppt_x</p:attrName>
                                        </p:attrNameLst>
                                      </p:cBhvr>
                                      <p:tavLst>
                                        <p:tav tm="0">
                                          <p:val>
                                            <p:strVal val="0-#ppt_w/2"/>
                                          </p:val>
                                        </p:tav>
                                        <p:tav tm="100000">
                                          <p:val>
                                            <p:strVal val="#ppt_x"/>
                                          </p:val>
                                        </p:tav>
                                      </p:tavLst>
                                    </p:anim>
                                    <p:anim calcmode="lin" valueType="num">
                                      <p:cBhvr>
                                        <p:cTn id="155" dur="500" fill="hold"/>
                                        <p:tgtEl>
                                          <p:spTgt spid="340">
                                            <p:txEl>
                                              <p:pRg st="7" end="7"/>
                                            </p:txEl>
                                          </p:spTgt>
                                        </p:tgtEl>
                                        <p:attrNameLst>
                                          <p:attrName>ppt_y</p:attrName>
                                        </p:attrNameLst>
                                      </p:cBhvr>
                                      <p:tavLst>
                                        <p:tav tm="0">
                                          <p:val>
                                            <p:strVal val="#ppt_y"/>
                                          </p:val>
                                        </p:tav>
                                        <p:tav tm="100000">
                                          <p:val>
                                            <p:strVal val="#ppt_y"/>
                                          </p:val>
                                        </p:tav>
                                      </p:tavLst>
                                    </p:anim>
                                  </p:childTnLst>
                                </p:cTn>
                              </p:par>
                            </p:childTnLst>
                          </p:cTn>
                        </p:par>
                        <p:par>
                          <p:cTn id="156" fill="hold">
                            <p:stCondLst>
                              <p:cond delay="14000"/>
                            </p:stCondLst>
                            <p:childTnLst>
                              <p:par>
                                <p:cTn id="157" presetID="2" presetClass="entr" presetSubtype="8" fill="hold" grpId="3" nodeType="afterEffect">
                                  <p:stCondLst>
                                    <p:cond delay="0"/>
                                  </p:stCondLst>
                                  <p:iterate>
                                    <p:tmAbs val="0"/>
                                  </p:iterate>
                                  <p:childTnLst>
                                    <p:set>
                                      <p:cBhvr>
                                        <p:cTn id="158" fill="hold"/>
                                        <p:tgtEl>
                                          <p:spTgt spid="340">
                                            <p:txEl>
                                              <p:pRg st="8" end="8"/>
                                            </p:txEl>
                                          </p:spTgt>
                                        </p:tgtEl>
                                        <p:attrNameLst>
                                          <p:attrName>style.visibility</p:attrName>
                                        </p:attrNameLst>
                                      </p:cBhvr>
                                      <p:to>
                                        <p:strVal val="visible"/>
                                      </p:to>
                                    </p:set>
                                    <p:anim calcmode="lin" valueType="num">
                                      <p:cBhvr>
                                        <p:cTn id="159" dur="500" fill="hold"/>
                                        <p:tgtEl>
                                          <p:spTgt spid="340">
                                            <p:txEl>
                                              <p:pRg st="8" end="8"/>
                                            </p:txEl>
                                          </p:spTgt>
                                        </p:tgtEl>
                                        <p:attrNameLst>
                                          <p:attrName>ppt_x</p:attrName>
                                        </p:attrNameLst>
                                      </p:cBhvr>
                                      <p:tavLst>
                                        <p:tav tm="0">
                                          <p:val>
                                            <p:strVal val="0-#ppt_w/2"/>
                                          </p:val>
                                        </p:tav>
                                        <p:tav tm="100000">
                                          <p:val>
                                            <p:strVal val="#ppt_x"/>
                                          </p:val>
                                        </p:tav>
                                      </p:tavLst>
                                    </p:anim>
                                    <p:anim calcmode="lin" valueType="num">
                                      <p:cBhvr>
                                        <p:cTn id="160" dur="500" fill="hold"/>
                                        <p:tgtEl>
                                          <p:spTgt spid="340">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 grpId="1" build="p" bldLvl="5" animBg="1" advAuto="0"/>
      <p:bldP spid="339" grpId="2" build="p" bldLvl="5" animBg="1" advAuto="0"/>
      <p:bldP spid="340" grpId="3" build="p" bldLvl="5" animBg="1" advAuto="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Content Placeholder 2"/>
          <p:cNvSpPr txBox="1"/>
          <p:nvPr/>
        </p:nvSpPr>
        <p:spPr>
          <a:xfrm>
            <a:off x="838200" y="1712366"/>
            <a:ext cx="10515600" cy="3246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740662">
              <a:lnSpc>
                <a:spcPct val="90000"/>
              </a:lnSpc>
              <a:defRPr sz="4000" i="1">
                <a:solidFill>
                  <a:srgbClr val="FFFFFF"/>
                </a:solidFill>
              </a:defRPr>
            </a:lvl1pPr>
          </a:lstStyle>
          <a:p>
            <a:r>
              <a:t>What did you learn about yourself?</a:t>
            </a:r>
          </a:p>
        </p:txBody>
      </p:sp>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Ten ways to increase self-esteem"/>
          <p:cNvSpPr txBox="1">
            <a:spLocks noGrp="1"/>
          </p:cNvSpPr>
          <p:nvPr>
            <p:ph type="title"/>
          </p:nvPr>
        </p:nvSpPr>
        <p:spPr>
          <a:xfrm>
            <a:off x="838200" y="238124"/>
            <a:ext cx="9565085" cy="1325564"/>
          </a:xfrm>
          <a:prstGeom prst="rect">
            <a:avLst/>
          </a:prstGeom>
        </p:spPr>
        <p:txBody>
          <a:bodyPr/>
          <a:lstStyle>
            <a:lvl1pPr>
              <a:lnSpc>
                <a:spcPct val="60000"/>
              </a:lnSpc>
            </a:lvl1pPr>
          </a:lstStyle>
          <a:p>
            <a:r>
              <a:t>Ten ways to increase self-esteem</a:t>
            </a:r>
          </a:p>
        </p:txBody>
      </p:sp>
      <p:sp>
        <p:nvSpPr>
          <p:cNvPr id="345" name="Content Placeholder 2"/>
          <p:cNvSpPr txBox="1">
            <a:spLocks noGrp="1"/>
          </p:cNvSpPr>
          <p:nvPr>
            <p:ph type="body" sz="half" idx="1"/>
          </p:nvPr>
        </p:nvSpPr>
        <p:spPr>
          <a:xfrm>
            <a:off x="850900" y="1647824"/>
            <a:ext cx="5207894" cy="5214939"/>
          </a:xfrm>
          <a:prstGeom prst="rect">
            <a:avLst/>
          </a:prstGeom>
        </p:spPr>
        <p:txBody>
          <a:bodyPr lIns="45718" tIns="45718" rIns="45718" bIns="45718"/>
          <a:lstStyle/>
          <a:p>
            <a:pPr marL="0" indent="0">
              <a:lnSpc>
                <a:spcPct val="90000"/>
              </a:lnSpc>
              <a:buSzTx/>
              <a:buNone/>
              <a:defRPr b="1"/>
            </a:pPr>
            <a:r>
              <a:t>1. Identify and replace your negative self-talk.</a:t>
            </a:r>
          </a:p>
          <a:p>
            <a:pPr marL="0" indent="0">
              <a:lnSpc>
                <a:spcPct val="90000"/>
              </a:lnSpc>
              <a:buSzTx/>
              <a:buNone/>
              <a:defRPr b="1"/>
            </a:pPr>
            <a:br/>
            <a:r>
              <a:rPr sz="2800" b="0"/>
              <a:t>People with low self-esteem often put themselves down or even call themselves names. Practice speaking positively to yourself, about yourself, to increase self-confidence.</a:t>
            </a:r>
          </a:p>
        </p:txBody>
      </p:sp>
      <p:pic>
        <p:nvPicPr>
          <p:cNvPr id="346" name="positve-life-and-negative-mind-1044464114_1258x838.jpeg" descr="positve-life-and-negative-mind-1044464114_1258x838.jpeg"/>
          <p:cNvPicPr>
            <a:picLocks noChangeAspect="1"/>
          </p:cNvPicPr>
          <p:nvPr/>
        </p:nvPicPr>
        <p:blipFill>
          <a:blip r:embed="rId2"/>
          <a:stretch>
            <a:fillRect/>
          </a:stretch>
        </p:blipFill>
        <p:spPr>
          <a:xfrm>
            <a:off x="6347938" y="1628749"/>
            <a:ext cx="5400753" cy="360050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46"/>
                                        </p:tgtEl>
                                        <p:attrNameLst>
                                          <p:attrName>style.visibility</p:attrName>
                                        </p:attrNameLst>
                                      </p:cBhvr>
                                      <p:to>
                                        <p:strVal val="visible"/>
                                      </p:to>
                                    </p:set>
                                    <p:anim calcmode="lin" valueType="num">
                                      <p:cBhvr>
                                        <p:cTn id="7" dur="1000" fill="hold"/>
                                        <p:tgtEl>
                                          <p:spTgt spid="346"/>
                                        </p:tgtEl>
                                        <p:attrNameLst>
                                          <p:attrName>ppt_w</p:attrName>
                                        </p:attrNameLst>
                                      </p:cBhvr>
                                      <p:tavLst>
                                        <p:tav tm="0">
                                          <p:val>
                                            <p:fltVal val="0"/>
                                          </p:val>
                                        </p:tav>
                                        <p:tav tm="100000">
                                          <p:val>
                                            <p:strVal val="#ppt_w"/>
                                          </p:val>
                                        </p:tav>
                                      </p:tavLst>
                                    </p:anim>
                                    <p:anim calcmode="lin" valueType="num">
                                      <p:cBhvr>
                                        <p:cTn id="8" dur="1000" fill="hold"/>
                                        <p:tgtEl>
                                          <p:spTgt spid="34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345">
                                            <p:bg/>
                                          </p:spTgt>
                                        </p:tgtEl>
                                        <p:attrNameLst>
                                          <p:attrName>style.visibility</p:attrName>
                                        </p:attrNameLst>
                                      </p:cBhvr>
                                      <p:to>
                                        <p:strVal val="visible"/>
                                      </p:to>
                                    </p:set>
                                    <p:anim calcmode="lin" valueType="num">
                                      <p:cBhvr>
                                        <p:cTn id="13" dur="1000" fill="hold"/>
                                        <p:tgtEl>
                                          <p:spTgt spid="345">
                                            <p:bg/>
                                          </p:spTgt>
                                        </p:tgtEl>
                                        <p:attrNameLst>
                                          <p:attrName>ppt_x</p:attrName>
                                        </p:attrNameLst>
                                      </p:cBhvr>
                                      <p:tavLst>
                                        <p:tav tm="0">
                                          <p:val>
                                            <p:strVal val="0-#ppt_w/2"/>
                                          </p:val>
                                        </p:tav>
                                        <p:tav tm="100000">
                                          <p:val>
                                            <p:strVal val="#ppt_x"/>
                                          </p:val>
                                        </p:tav>
                                      </p:tavLst>
                                    </p:anim>
                                    <p:anim calcmode="lin" valueType="num">
                                      <p:cBhvr>
                                        <p:cTn id="14" dur="1000" fill="hold"/>
                                        <p:tgtEl>
                                          <p:spTgt spid="345">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345">
                                            <p:txEl>
                                              <p:pRg st="0" end="0"/>
                                            </p:txEl>
                                          </p:spTgt>
                                        </p:tgtEl>
                                        <p:attrNameLst>
                                          <p:attrName>style.visibility</p:attrName>
                                        </p:attrNameLst>
                                      </p:cBhvr>
                                      <p:to>
                                        <p:strVal val="visible"/>
                                      </p:to>
                                    </p:set>
                                    <p:anim calcmode="lin" valueType="num">
                                      <p:cBhvr>
                                        <p:cTn id="17" dur="1000" fill="hold"/>
                                        <p:tgtEl>
                                          <p:spTgt spid="345">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34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2" nodeType="clickEffect">
                                  <p:stCondLst>
                                    <p:cond delay="0"/>
                                  </p:stCondLst>
                                  <p:iterate>
                                    <p:tmAbs val="0"/>
                                  </p:iterate>
                                  <p:childTnLst>
                                    <p:set>
                                      <p:cBhvr>
                                        <p:cTn id="22" fill="hold"/>
                                        <p:tgtEl>
                                          <p:spTgt spid="345">
                                            <p:txEl>
                                              <p:pRg st="1" end="1"/>
                                            </p:txEl>
                                          </p:spTgt>
                                        </p:tgtEl>
                                        <p:attrNameLst>
                                          <p:attrName>style.visibility</p:attrName>
                                        </p:attrNameLst>
                                      </p:cBhvr>
                                      <p:to>
                                        <p:strVal val="visible"/>
                                      </p:to>
                                    </p:set>
                                    <p:anim calcmode="lin" valueType="num">
                                      <p:cBhvr>
                                        <p:cTn id="23" dur="1000" fill="hold"/>
                                        <p:tgtEl>
                                          <p:spTgt spid="345">
                                            <p:txEl>
                                              <p:pRg st="1" end="1"/>
                                            </p:txEl>
                                          </p:spTgt>
                                        </p:tgtEl>
                                        <p:attrNameLst>
                                          <p:attrName>ppt_x</p:attrName>
                                        </p:attrNameLst>
                                      </p:cBhvr>
                                      <p:tavLst>
                                        <p:tav tm="0">
                                          <p:val>
                                            <p:strVal val="0-#ppt_w/2"/>
                                          </p:val>
                                        </p:tav>
                                        <p:tav tm="100000">
                                          <p:val>
                                            <p:strVal val="#ppt_x"/>
                                          </p:val>
                                        </p:tav>
                                      </p:tavLst>
                                    </p:anim>
                                    <p:anim calcmode="lin" valueType="num">
                                      <p:cBhvr>
                                        <p:cTn id="24" dur="1000" fill="hold"/>
                                        <p:tgtEl>
                                          <p:spTgt spid="34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2" build="p" animBg="1" advAuto="0"/>
      <p:bldP spid="346" grpId="1" animBg="1" advAuto="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Ten ways to increase self-esteem"/>
          <p:cNvSpPr txBox="1">
            <a:spLocks noGrp="1"/>
          </p:cNvSpPr>
          <p:nvPr>
            <p:ph type="title"/>
          </p:nvPr>
        </p:nvSpPr>
        <p:spPr>
          <a:xfrm>
            <a:off x="838200" y="238124"/>
            <a:ext cx="9565085" cy="1325564"/>
          </a:xfrm>
          <a:prstGeom prst="rect">
            <a:avLst/>
          </a:prstGeom>
        </p:spPr>
        <p:txBody>
          <a:bodyPr/>
          <a:lstStyle>
            <a:lvl1pPr>
              <a:lnSpc>
                <a:spcPct val="60000"/>
              </a:lnSpc>
            </a:lvl1pPr>
          </a:lstStyle>
          <a:p>
            <a:r>
              <a:t>Ten ways to increase self-esteem</a:t>
            </a:r>
          </a:p>
        </p:txBody>
      </p:sp>
      <p:sp>
        <p:nvSpPr>
          <p:cNvPr id="349" name="Content Placeholder 2"/>
          <p:cNvSpPr txBox="1">
            <a:spLocks noGrp="1"/>
          </p:cNvSpPr>
          <p:nvPr>
            <p:ph type="body" sz="half" idx="1"/>
          </p:nvPr>
        </p:nvSpPr>
        <p:spPr>
          <a:xfrm>
            <a:off x="901700" y="1444624"/>
            <a:ext cx="5301633" cy="5214939"/>
          </a:xfrm>
          <a:prstGeom prst="rect">
            <a:avLst/>
          </a:prstGeom>
        </p:spPr>
        <p:txBody>
          <a:bodyPr lIns="45718" tIns="45718" rIns="45718" bIns="45718"/>
          <a:lstStyle/>
          <a:p>
            <a:pPr marL="0" indent="0">
              <a:lnSpc>
                <a:spcPct val="90000"/>
              </a:lnSpc>
              <a:buSzTx/>
              <a:buNone/>
              <a:defRPr b="1"/>
            </a:pPr>
            <a:r>
              <a:t>2. Review positive attributes about yourself.</a:t>
            </a:r>
          </a:p>
          <a:p>
            <a:pPr marL="0" indent="0">
              <a:lnSpc>
                <a:spcPct val="90000"/>
              </a:lnSpc>
              <a:buSzTx/>
              <a:buNone/>
              <a:defRPr b="1"/>
            </a:pPr>
            <a:br/>
            <a:r>
              <a:rPr sz="2800" b="0"/>
              <a:t>Write a list of the positive characteristics, attitudes, personality traits, and attributes you possess. Regular review will increase your self-esteem and act as a defense against your negative self-talk.</a:t>
            </a:r>
          </a:p>
        </p:txBody>
      </p:sp>
      <p:pic>
        <p:nvPicPr>
          <p:cNvPr id="350" name="We-Are-What-We-Think-860624270_1351x780.jpeg" descr="We-Are-What-We-Think-860624270_1351x780.jpeg"/>
          <p:cNvPicPr>
            <a:picLocks noChangeAspect="1"/>
          </p:cNvPicPr>
          <p:nvPr/>
        </p:nvPicPr>
        <p:blipFill>
          <a:blip r:embed="rId2"/>
          <a:stretch>
            <a:fillRect/>
          </a:stretch>
        </p:blipFill>
        <p:spPr>
          <a:xfrm>
            <a:off x="6653124" y="1897942"/>
            <a:ext cx="5301633" cy="306211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50"/>
                                        </p:tgtEl>
                                        <p:attrNameLst>
                                          <p:attrName>style.visibility</p:attrName>
                                        </p:attrNameLst>
                                      </p:cBhvr>
                                      <p:to>
                                        <p:strVal val="visible"/>
                                      </p:to>
                                    </p:set>
                                    <p:anim calcmode="lin" valueType="num">
                                      <p:cBhvr>
                                        <p:cTn id="7" dur="1500" fill="hold"/>
                                        <p:tgtEl>
                                          <p:spTgt spid="350"/>
                                        </p:tgtEl>
                                        <p:attrNameLst>
                                          <p:attrName>ppt_w</p:attrName>
                                        </p:attrNameLst>
                                      </p:cBhvr>
                                      <p:tavLst>
                                        <p:tav tm="0">
                                          <p:val>
                                            <p:fltVal val="0"/>
                                          </p:val>
                                        </p:tav>
                                        <p:tav tm="100000">
                                          <p:val>
                                            <p:strVal val="#ppt_w"/>
                                          </p:val>
                                        </p:tav>
                                      </p:tavLst>
                                    </p:anim>
                                    <p:anim calcmode="lin" valueType="num">
                                      <p:cBhvr>
                                        <p:cTn id="8" dur="1500" fill="hold"/>
                                        <p:tgtEl>
                                          <p:spTgt spid="35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349">
                                            <p:bg/>
                                          </p:spTgt>
                                        </p:tgtEl>
                                        <p:attrNameLst>
                                          <p:attrName>style.visibility</p:attrName>
                                        </p:attrNameLst>
                                      </p:cBhvr>
                                      <p:to>
                                        <p:strVal val="visible"/>
                                      </p:to>
                                    </p:set>
                                    <p:anim calcmode="lin" valueType="num">
                                      <p:cBhvr>
                                        <p:cTn id="13" dur="1000" fill="hold"/>
                                        <p:tgtEl>
                                          <p:spTgt spid="349">
                                            <p:bg/>
                                          </p:spTgt>
                                        </p:tgtEl>
                                        <p:attrNameLst>
                                          <p:attrName>ppt_x</p:attrName>
                                        </p:attrNameLst>
                                      </p:cBhvr>
                                      <p:tavLst>
                                        <p:tav tm="0">
                                          <p:val>
                                            <p:strVal val="0-#ppt_w/2"/>
                                          </p:val>
                                        </p:tav>
                                        <p:tav tm="100000">
                                          <p:val>
                                            <p:strVal val="#ppt_x"/>
                                          </p:val>
                                        </p:tav>
                                      </p:tavLst>
                                    </p:anim>
                                    <p:anim calcmode="lin" valueType="num">
                                      <p:cBhvr>
                                        <p:cTn id="14" dur="1000" fill="hold"/>
                                        <p:tgtEl>
                                          <p:spTgt spid="349">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349">
                                            <p:txEl>
                                              <p:pRg st="0" end="0"/>
                                            </p:txEl>
                                          </p:spTgt>
                                        </p:tgtEl>
                                        <p:attrNameLst>
                                          <p:attrName>style.visibility</p:attrName>
                                        </p:attrNameLst>
                                      </p:cBhvr>
                                      <p:to>
                                        <p:strVal val="visible"/>
                                      </p:to>
                                    </p:set>
                                    <p:anim calcmode="lin" valueType="num">
                                      <p:cBhvr>
                                        <p:cTn id="17" dur="1000" fill="hold"/>
                                        <p:tgtEl>
                                          <p:spTgt spid="349">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34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2" nodeType="clickEffect">
                                  <p:stCondLst>
                                    <p:cond delay="0"/>
                                  </p:stCondLst>
                                  <p:iterate>
                                    <p:tmAbs val="0"/>
                                  </p:iterate>
                                  <p:childTnLst>
                                    <p:set>
                                      <p:cBhvr>
                                        <p:cTn id="22" fill="hold"/>
                                        <p:tgtEl>
                                          <p:spTgt spid="349">
                                            <p:txEl>
                                              <p:pRg st="1" end="1"/>
                                            </p:txEl>
                                          </p:spTgt>
                                        </p:tgtEl>
                                        <p:attrNameLst>
                                          <p:attrName>style.visibility</p:attrName>
                                        </p:attrNameLst>
                                      </p:cBhvr>
                                      <p:to>
                                        <p:strVal val="visible"/>
                                      </p:to>
                                    </p:set>
                                    <p:anim calcmode="lin" valueType="num">
                                      <p:cBhvr>
                                        <p:cTn id="23" dur="1000" fill="hold"/>
                                        <p:tgtEl>
                                          <p:spTgt spid="349">
                                            <p:txEl>
                                              <p:pRg st="1" end="1"/>
                                            </p:txEl>
                                          </p:spTgt>
                                        </p:tgtEl>
                                        <p:attrNameLst>
                                          <p:attrName>ppt_x</p:attrName>
                                        </p:attrNameLst>
                                      </p:cBhvr>
                                      <p:tavLst>
                                        <p:tav tm="0">
                                          <p:val>
                                            <p:strVal val="0-#ppt_w/2"/>
                                          </p:val>
                                        </p:tav>
                                        <p:tav tm="100000">
                                          <p:val>
                                            <p:strVal val="#ppt_x"/>
                                          </p:val>
                                        </p:tav>
                                      </p:tavLst>
                                    </p:anim>
                                    <p:anim calcmode="lin" valueType="num">
                                      <p:cBhvr>
                                        <p:cTn id="24" dur="1000" fill="hold"/>
                                        <p:tgtEl>
                                          <p:spTgt spid="34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 grpId="2" build="p" bldLvl="5" animBg="1" advAuto="0"/>
      <p:bldP spid="350" grpId="1" animBg="1" advAuto="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Ten ways to increase self-esteem"/>
          <p:cNvSpPr txBox="1">
            <a:spLocks noGrp="1"/>
          </p:cNvSpPr>
          <p:nvPr>
            <p:ph type="title"/>
          </p:nvPr>
        </p:nvSpPr>
        <p:spPr>
          <a:xfrm>
            <a:off x="838200" y="238124"/>
            <a:ext cx="9565085" cy="1325564"/>
          </a:xfrm>
          <a:prstGeom prst="rect">
            <a:avLst/>
          </a:prstGeom>
        </p:spPr>
        <p:txBody>
          <a:bodyPr/>
          <a:lstStyle>
            <a:lvl1pPr>
              <a:lnSpc>
                <a:spcPct val="60000"/>
              </a:lnSpc>
            </a:lvl1pPr>
          </a:lstStyle>
          <a:p>
            <a:r>
              <a:t>Ten ways to increase self-esteem</a:t>
            </a:r>
          </a:p>
        </p:txBody>
      </p:sp>
      <p:sp>
        <p:nvSpPr>
          <p:cNvPr id="353" name="Content Placeholder 2"/>
          <p:cNvSpPr txBox="1">
            <a:spLocks noGrp="1"/>
          </p:cNvSpPr>
          <p:nvPr>
            <p:ph type="body" sz="half" idx="1"/>
          </p:nvPr>
        </p:nvSpPr>
        <p:spPr>
          <a:xfrm>
            <a:off x="901700" y="1444625"/>
            <a:ext cx="5301633" cy="5214938"/>
          </a:xfrm>
          <a:prstGeom prst="rect">
            <a:avLst/>
          </a:prstGeom>
        </p:spPr>
        <p:txBody>
          <a:bodyPr lIns="45718" tIns="45718" rIns="45718" bIns="45718"/>
          <a:lstStyle/>
          <a:p>
            <a:pPr marL="0" indent="0">
              <a:lnSpc>
                <a:spcPct val="90000"/>
              </a:lnSpc>
              <a:buSzTx/>
              <a:buNone/>
              <a:defRPr b="1"/>
            </a:pPr>
            <a:r>
              <a:t>3. Set character goals</a:t>
            </a:r>
          </a:p>
          <a:p>
            <a:pPr marL="0" indent="0">
              <a:lnSpc>
                <a:spcPct val="90000"/>
              </a:lnSpc>
              <a:buSzTx/>
              <a:buNone/>
              <a:defRPr b="1"/>
            </a:pPr>
            <a:br/>
            <a:r>
              <a:rPr sz="2800" b="0"/>
              <a:t>Set a goal to be kind, loving, understanding, or patient. Rather than comparing your appearance, performance, wealth, or social standing against your friends or family members, compare yourself with your own character goals.</a:t>
            </a:r>
          </a:p>
        </p:txBody>
      </p:sp>
      <p:pic>
        <p:nvPicPr>
          <p:cNvPr id="354" name="What-is-stopping-you---motivation-slogan-586173362_1220x863.jpeg" descr="What-is-stopping-you---motivation-slogan-586173362_1220x863.jpeg"/>
          <p:cNvPicPr>
            <a:picLocks noChangeAspect="1"/>
          </p:cNvPicPr>
          <p:nvPr/>
        </p:nvPicPr>
        <p:blipFill>
          <a:blip r:embed="rId2"/>
          <a:stretch>
            <a:fillRect/>
          </a:stretch>
        </p:blipFill>
        <p:spPr>
          <a:xfrm>
            <a:off x="6462661" y="1651446"/>
            <a:ext cx="5025047" cy="355510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54"/>
                                        </p:tgtEl>
                                        <p:attrNameLst>
                                          <p:attrName>style.visibility</p:attrName>
                                        </p:attrNameLst>
                                      </p:cBhvr>
                                      <p:to>
                                        <p:strVal val="visible"/>
                                      </p:to>
                                    </p:set>
                                    <p:anim calcmode="lin" valueType="num">
                                      <p:cBhvr>
                                        <p:cTn id="7" dur="1500" fill="hold"/>
                                        <p:tgtEl>
                                          <p:spTgt spid="354"/>
                                        </p:tgtEl>
                                        <p:attrNameLst>
                                          <p:attrName>ppt_w</p:attrName>
                                        </p:attrNameLst>
                                      </p:cBhvr>
                                      <p:tavLst>
                                        <p:tav tm="0">
                                          <p:val>
                                            <p:fltVal val="0"/>
                                          </p:val>
                                        </p:tav>
                                        <p:tav tm="100000">
                                          <p:val>
                                            <p:strVal val="#ppt_w"/>
                                          </p:val>
                                        </p:tav>
                                      </p:tavLst>
                                    </p:anim>
                                    <p:anim calcmode="lin" valueType="num">
                                      <p:cBhvr>
                                        <p:cTn id="8" dur="1500" fill="hold"/>
                                        <p:tgtEl>
                                          <p:spTgt spid="35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353">
                                            <p:bg/>
                                          </p:spTgt>
                                        </p:tgtEl>
                                        <p:attrNameLst>
                                          <p:attrName>style.visibility</p:attrName>
                                        </p:attrNameLst>
                                      </p:cBhvr>
                                      <p:to>
                                        <p:strVal val="visible"/>
                                      </p:to>
                                    </p:set>
                                    <p:anim calcmode="lin" valueType="num">
                                      <p:cBhvr>
                                        <p:cTn id="13" dur="1000" fill="hold"/>
                                        <p:tgtEl>
                                          <p:spTgt spid="353">
                                            <p:bg/>
                                          </p:spTgt>
                                        </p:tgtEl>
                                        <p:attrNameLst>
                                          <p:attrName>ppt_x</p:attrName>
                                        </p:attrNameLst>
                                      </p:cBhvr>
                                      <p:tavLst>
                                        <p:tav tm="0">
                                          <p:val>
                                            <p:strVal val="0-#ppt_w/2"/>
                                          </p:val>
                                        </p:tav>
                                        <p:tav tm="100000">
                                          <p:val>
                                            <p:strVal val="#ppt_x"/>
                                          </p:val>
                                        </p:tav>
                                      </p:tavLst>
                                    </p:anim>
                                    <p:anim calcmode="lin" valueType="num">
                                      <p:cBhvr>
                                        <p:cTn id="14" dur="1000" fill="hold"/>
                                        <p:tgtEl>
                                          <p:spTgt spid="353">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353">
                                            <p:txEl>
                                              <p:pRg st="0" end="0"/>
                                            </p:txEl>
                                          </p:spTgt>
                                        </p:tgtEl>
                                        <p:attrNameLst>
                                          <p:attrName>style.visibility</p:attrName>
                                        </p:attrNameLst>
                                      </p:cBhvr>
                                      <p:to>
                                        <p:strVal val="visible"/>
                                      </p:to>
                                    </p:set>
                                    <p:anim calcmode="lin" valueType="num">
                                      <p:cBhvr>
                                        <p:cTn id="17" dur="1000" fill="hold"/>
                                        <p:tgtEl>
                                          <p:spTgt spid="353">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35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2" nodeType="clickEffect">
                                  <p:stCondLst>
                                    <p:cond delay="0"/>
                                  </p:stCondLst>
                                  <p:iterate>
                                    <p:tmAbs val="0"/>
                                  </p:iterate>
                                  <p:childTnLst>
                                    <p:set>
                                      <p:cBhvr>
                                        <p:cTn id="22" fill="hold"/>
                                        <p:tgtEl>
                                          <p:spTgt spid="353">
                                            <p:txEl>
                                              <p:pRg st="1" end="1"/>
                                            </p:txEl>
                                          </p:spTgt>
                                        </p:tgtEl>
                                        <p:attrNameLst>
                                          <p:attrName>style.visibility</p:attrName>
                                        </p:attrNameLst>
                                      </p:cBhvr>
                                      <p:to>
                                        <p:strVal val="visible"/>
                                      </p:to>
                                    </p:set>
                                    <p:anim calcmode="lin" valueType="num">
                                      <p:cBhvr>
                                        <p:cTn id="23" dur="1000" fill="hold"/>
                                        <p:tgtEl>
                                          <p:spTgt spid="353">
                                            <p:txEl>
                                              <p:pRg st="1" end="1"/>
                                            </p:txEl>
                                          </p:spTgt>
                                        </p:tgtEl>
                                        <p:attrNameLst>
                                          <p:attrName>ppt_x</p:attrName>
                                        </p:attrNameLst>
                                      </p:cBhvr>
                                      <p:tavLst>
                                        <p:tav tm="0">
                                          <p:val>
                                            <p:strVal val="0-#ppt_w/2"/>
                                          </p:val>
                                        </p:tav>
                                        <p:tav tm="100000">
                                          <p:val>
                                            <p:strVal val="#ppt_x"/>
                                          </p:val>
                                        </p:tav>
                                      </p:tavLst>
                                    </p:anim>
                                    <p:anim calcmode="lin" valueType="num">
                                      <p:cBhvr>
                                        <p:cTn id="24" dur="1000" fill="hold"/>
                                        <p:tgtEl>
                                          <p:spTgt spid="35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 grpId="2" build="p" bldLvl="5" animBg="1" advAuto="0"/>
      <p:bldP spid="354" grpId="1" animBg="1" advAuto="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Ten ways to increase self-esteem"/>
          <p:cNvSpPr txBox="1">
            <a:spLocks noGrp="1"/>
          </p:cNvSpPr>
          <p:nvPr>
            <p:ph type="title"/>
          </p:nvPr>
        </p:nvSpPr>
        <p:spPr>
          <a:xfrm>
            <a:off x="838200" y="238124"/>
            <a:ext cx="9565085" cy="1325564"/>
          </a:xfrm>
          <a:prstGeom prst="rect">
            <a:avLst/>
          </a:prstGeom>
        </p:spPr>
        <p:txBody>
          <a:bodyPr/>
          <a:lstStyle>
            <a:lvl1pPr>
              <a:lnSpc>
                <a:spcPct val="60000"/>
              </a:lnSpc>
            </a:lvl1pPr>
          </a:lstStyle>
          <a:p>
            <a:r>
              <a:t>Ten ways to increase self-esteem</a:t>
            </a:r>
          </a:p>
        </p:txBody>
      </p:sp>
      <p:sp>
        <p:nvSpPr>
          <p:cNvPr id="357" name="Content Placeholder 2"/>
          <p:cNvSpPr txBox="1">
            <a:spLocks noGrp="1"/>
          </p:cNvSpPr>
          <p:nvPr>
            <p:ph type="body" sz="half" idx="1"/>
          </p:nvPr>
        </p:nvSpPr>
        <p:spPr>
          <a:xfrm>
            <a:off x="901700" y="1444625"/>
            <a:ext cx="5301633" cy="5214938"/>
          </a:xfrm>
          <a:prstGeom prst="rect">
            <a:avLst/>
          </a:prstGeom>
        </p:spPr>
        <p:txBody>
          <a:bodyPr lIns="45718" tIns="45718" rIns="45718" bIns="45718"/>
          <a:lstStyle/>
          <a:p>
            <a:pPr marL="0" indent="0">
              <a:lnSpc>
                <a:spcPct val="90000"/>
              </a:lnSpc>
              <a:buSzTx/>
              <a:buNone/>
              <a:defRPr b="1"/>
            </a:pPr>
            <a:r>
              <a:t>4. Highlight and review victories.</a:t>
            </a:r>
          </a:p>
          <a:p>
            <a:pPr marL="0" indent="0">
              <a:lnSpc>
                <a:spcPct val="90000"/>
              </a:lnSpc>
              <a:buSzTx/>
              <a:buNone/>
              <a:defRPr b="1"/>
            </a:pPr>
            <a:br/>
            <a:r>
              <a:rPr sz="2800" b="0"/>
              <a:t>Minimize setbacks and failures. To increase a positive sense of self, it is helpful to highlight progress and improvements and spend your time focusing on these things. Maximize success and minimize your struggles.</a:t>
            </a:r>
          </a:p>
        </p:txBody>
      </p:sp>
      <p:pic>
        <p:nvPicPr>
          <p:cNvPr id="358" name="Gratitude-1098358922_1261x835.jpeg" descr="Gratitude-1098358922_1261x835.jpeg"/>
          <p:cNvPicPr>
            <a:picLocks noChangeAspect="1"/>
          </p:cNvPicPr>
          <p:nvPr/>
        </p:nvPicPr>
        <p:blipFill>
          <a:blip r:embed="rId2"/>
          <a:stretch>
            <a:fillRect/>
          </a:stretch>
        </p:blipFill>
        <p:spPr>
          <a:xfrm>
            <a:off x="6718906" y="1740684"/>
            <a:ext cx="5099402" cy="337663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58"/>
                                        </p:tgtEl>
                                        <p:attrNameLst>
                                          <p:attrName>style.visibility</p:attrName>
                                        </p:attrNameLst>
                                      </p:cBhvr>
                                      <p:to>
                                        <p:strVal val="visible"/>
                                      </p:to>
                                    </p:set>
                                    <p:anim calcmode="lin" valueType="num">
                                      <p:cBhvr>
                                        <p:cTn id="7" dur="1500" fill="hold"/>
                                        <p:tgtEl>
                                          <p:spTgt spid="358"/>
                                        </p:tgtEl>
                                        <p:attrNameLst>
                                          <p:attrName>ppt_w</p:attrName>
                                        </p:attrNameLst>
                                      </p:cBhvr>
                                      <p:tavLst>
                                        <p:tav tm="0">
                                          <p:val>
                                            <p:fltVal val="0"/>
                                          </p:val>
                                        </p:tav>
                                        <p:tav tm="100000">
                                          <p:val>
                                            <p:strVal val="#ppt_w"/>
                                          </p:val>
                                        </p:tav>
                                      </p:tavLst>
                                    </p:anim>
                                    <p:anim calcmode="lin" valueType="num">
                                      <p:cBhvr>
                                        <p:cTn id="8" dur="1500" fill="hold"/>
                                        <p:tgtEl>
                                          <p:spTgt spid="35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357">
                                            <p:bg/>
                                          </p:spTgt>
                                        </p:tgtEl>
                                        <p:attrNameLst>
                                          <p:attrName>style.visibility</p:attrName>
                                        </p:attrNameLst>
                                      </p:cBhvr>
                                      <p:to>
                                        <p:strVal val="visible"/>
                                      </p:to>
                                    </p:set>
                                    <p:anim calcmode="lin" valueType="num">
                                      <p:cBhvr>
                                        <p:cTn id="13" dur="1000" fill="hold"/>
                                        <p:tgtEl>
                                          <p:spTgt spid="357">
                                            <p:bg/>
                                          </p:spTgt>
                                        </p:tgtEl>
                                        <p:attrNameLst>
                                          <p:attrName>ppt_x</p:attrName>
                                        </p:attrNameLst>
                                      </p:cBhvr>
                                      <p:tavLst>
                                        <p:tav tm="0">
                                          <p:val>
                                            <p:strVal val="0-#ppt_w/2"/>
                                          </p:val>
                                        </p:tav>
                                        <p:tav tm="100000">
                                          <p:val>
                                            <p:strVal val="#ppt_x"/>
                                          </p:val>
                                        </p:tav>
                                      </p:tavLst>
                                    </p:anim>
                                    <p:anim calcmode="lin" valueType="num">
                                      <p:cBhvr>
                                        <p:cTn id="14" dur="1000" fill="hold"/>
                                        <p:tgtEl>
                                          <p:spTgt spid="357">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357">
                                            <p:txEl>
                                              <p:pRg st="0" end="0"/>
                                            </p:txEl>
                                          </p:spTgt>
                                        </p:tgtEl>
                                        <p:attrNameLst>
                                          <p:attrName>style.visibility</p:attrName>
                                        </p:attrNameLst>
                                      </p:cBhvr>
                                      <p:to>
                                        <p:strVal val="visible"/>
                                      </p:to>
                                    </p:set>
                                    <p:anim calcmode="lin" valueType="num">
                                      <p:cBhvr>
                                        <p:cTn id="17" dur="1000" fill="hold"/>
                                        <p:tgtEl>
                                          <p:spTgt spid="357">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35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2" nodeType="clickEffect">
                                  <p:stCondLst>
                                    <p:cond delay="0"/>
                                  </p:stCondLst>
                                  <p:iterate>
                                    <p:tmAbs val="0"/>
                                  </p:iterate>
                                  <p:childTnLst>
                                    <p:set>
                                      <p:cBhvr>
                                        <p:cTn id="22" fill="hold"/>
                                        <p:tgtEl>
                                          <p:spTgt spid="357">
                                            <p:txEl>
                                              <p:pRg st="1" end="1"/>
                                            </p:txEl>
                                          </p:spTgt>
                                        </p:tgtEl>
                                        <p:attrNameLst>
                                          <p:attrName>style.visibility</p:attrName>
                                        </p:attrNameLst>
                                      </p:cBhvr>
                                      <p:to>
                                        <p:strVal val="visible"/>
                                      </p:to>
                                    </p:set>
                                    <p:anim calcmode="lin" valueType="num">
                                      <p:cBhvr>
                                        <p:cTn id="23" dur="1000" fill="hold"/>
                                        <p:tgtEl>
                                          <p:spTgt spid="357">
                                            <p:txEl>
                                              <p:pRg st="1" end="1"/>
                                            </p:txEl>
                                          </p:spTgt>
                                        </p:tgtEl>
                                        <p:attrNameLst>
                                          <p:attrName>ppt_x</p:attrName>
                                        </p:attrNameLst>
                                      </p:cBhvr>
                                      <p:tavLst>
                                        <p:tav tm="0">
                                          <p:val>
                                            <p:strVal val="0-#ppt_w/2"/>
                                          </p:val>
                                        </p:tav>
                                        <p:tav tm="100000">
                                          <p:val>
                                            <p:strVal val="#ppt_x"/>
                                          </p:val>
                                        </p:tav>
                                      </p:tavLst>
                                    </p:anim>
                                    <p:anim calcmode="lin" valueType="num">
                                      <p:cBhvr>
                                        <p:cTn id="24" dur="1000" fill="hold"/>
                                        <p:tgtEl>
                                          <p:spTgt spid="35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 grpId="2" build="p" bldLvl="5" animBg="1" advAuto="0"/>
      <p:bldP spid="358" grpId="1" animBg="1" advAuto="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Ten ways to increase self-esteem"/>
          <p:cNvSpPr txBox="1">
            <a:spLocks noGrp="1"/>
          </p:cNvSpPr>
          <p:nvPr>
            <p:ph type="title"/>
          </p:nvPr>
        </p:nvSpPr>
        <p:spPr>
          <a:xfrm>
            <a:off x="838200" y="238124"/>
            <a:ext cx="9565085" cy="1325564"/>
          </a:xfrm>
          <a:prstGeom prst="rect">
            <a:avLst/>
          </a:prstGeom>
        </p:spPr>
        <p:txBody>
          <a:bodyPr/>
          <a:lstStyle>
            <a:lvl1pPr>
              <a:lnSpc>
                <a:spcPct val="60000"/>
              </a:lnSpc>
            </a:lvl1pPr>
          </a:lstStyle>
          <a:p>
            <a:r>
              <a:t>Ten ways to increase self-esteem</a:t>
            </a:r>
          </a:p>
        </p:txBody>
      </p:sp>
      <p:sp>
        <p:nvSpPr>
          <p:cNvPr id="361" name="Content Placeholder 2"/>
          <p:cNvSpPr txBox="1">
            <a:spLocks noGrp="1"/>
          </p:cNvSpPr>
          <p:nvPr>
            <p:ph type="body" idx="1"/>
          </p:nvPr>
        </p:nvSpPr>
        <p:spPr>
          <a:xfrm>
            <a:off x="901700" y="1444624"/>
            <a:ext cx="6557643" cy="5214939"/>
          </a:xfrm>
          <a:prstGeom prst="rect">
            <a:avLst/>
          </a:prstGeom>
        </p:spPr>
        <p:txBody>
          <a:bodyPr lIns="45718" tIns="45718" rIns="45718" bIns="45718"/>
          <a:lstStyle/>
          <a:p>
            <a:pPr marL="0" indent="0">
              <a:lnSpc>
                <a:spcPct val="90000"/>
              </a:lnSpc>
              <a:buSzTx/>
              <a:buNone/>
              <a:defRPr b="1"/>
            </a:pPr>
            <a:r>
              <a:t>5. Focus on the things you can change</a:t>
            </a:r>
          </a:p>
          <a:p>
            <a:pPr marL="0" indent="0">
              <a:lnSpc>
                <a:spcPct val="90000"/>
              </a:lnSpc>
              <a:buSzTx/>
              <a:buNone/>
              <a:defRPr b="1"/>
            </a:pPr>
            <a:br/>
            <a:r>
              <a:rPr sz="2800" b="0"/>
              <a:t>Many people spend too much time focusing on situations, circumstances, other people’s feelings toward them, and any number of issues outside their control. Time is better spent focusing on the character goals you set. You are the one who controls your mood, attitude, and disposition, so focus on these things.</a:t>
            </a:r>
          </a:p>
        </p:txBody>
      </p:sp>
      <p:pic>
        <p:nvPicPr>
          <p:cNvPr id="362" name="Be-The-Best-Version-Of-Yourself-1096875840_1258x838.jpeg" descr="Be-The-Best-Version-Of-Yourself-1096875840_1258x838.jpeg"/>
          <p:cNvPicPr>
            <a:picLocks noChangeAspect="1"/>
          </p:cNvPicPr>
          <p:nvPr/>
        </p:nvPicPr>
        <p:blipFill>
          <a:blip r:embed="rId2"/>
          <a:srcRect l="16320" t="11475" r="14613"/>
          <a:stretch>
            <a:fillRect/>
          </a:stretch>
        </p:blipFill>
        <p:spPr>
          <a:xfrm>
            <a:off x="7658771" y="1888353"/>
            <a:ext cx="4318818" cy="369036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62"/>
                                        </p:tgtEl>
                                        <p:attrNameLst>
                                          <p:attrName>style.visibility</p:attrName>
                                        </p:attrNameLst>
                                      </p:cBhvr>
                                      <p:to>
                                        <p:strVal val="visible"/>
                                      </p:to>
                                    </p:set>
                                    <p:anim calcmode="lin" valueType="num">
                                      <p:cBhvr>
                                        <p:cTn id="7" dur="1500" fill="hold"/>
                                        <p:tgtEl>
                                          <p:spTgt spid="362"/>
                                        </p:tgtEl>
                                        <p:attrNameLst>
                                          <p:attrName>ppt_w</p:attrName>
                                        </p:attrNameLst>
                                      </p:cBhvr>
                                      <p:tavLst>
                                        <p:tav tm="0">
                                          <p:val>
                                            <p:fltVal val="0"/>
                                          </p:val>
                                        </p:tav>
                                        <p:tav tm="100000">
                                          <p:val>
                                            <p:strVal val="#ppt_w"/>
                                          </p:val>
                                        </p:tav>
                                      </p:tavLst>
                                    </p:anim>
                                    <p:anim calcmode="lin" valueType="num">
                                      <p:cBhvr>
                                        <p:cTn id="8" dur="1500" fill="hold"/>
                                        <p:tgtEl>
                                          <p:spTgt spid="36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361">
                                            <p:bg/>
                                          </p:spTgt>
                                        </p:tgtEl>
                                        <p:attrNameLst>
                                          <p:attrName>style.visibility</p:attrName>
                                        </p:attrNameLst>
                                      </p:cBhvr>
                                      <p:to>
                                        <p:strVal val="visible"/>
                                      </p:to>
                                    </p:set>
                                    <p:anim calcmode="lin" valueType="num">
                                      <p:cBhvr>
                                        <p:cTn id="13" dur="1000" fill="hold"/>
                                        <p:tgtEl>
                                          <p:spTgt spid="361">
                                            <p:bg/>
                                          </p:spTgt>
                                        </p:tgtEl>
                                        <p:attrNameLst>
                                          <p:attrName>ppt_x</p:attrName>
                                        </p:attrNameLst>
                                      </p:cBhvr>
                                      <p:tavLst>
                                        <p:tav tm="0">
                                          <p:val>
                                            <p:strVal val="0-#ppt_w/2"/>
                                          </p:val>
                                        </p:tav>
                                        <p:tav tm="100000">
                                          <p:val>
                                            <p:strVal val="#ppt_x"/>
                                          </p:val>
                                        </p:tav>
                                      </p:tavLst>
                                    </p:anim>
                                    <p:anim calcmode="lin" valueType="num">
                                      <p:cBhvr>
                                        <p:cTn id="14" dur="1000" fill="hold"/>
                                        <p:tgtEl>
                                          <p:spTgt spid="361">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361">
                                            <p:txEl>
                                              <p:pRg st="0" end="0"/>
                                            </p:txEl>
                                          </p:spTgt>
                                        </p:tgtEl>
                                        <p:attrNameLst>
                                          <p:attrName>style.visibility</p:attrName>
                                        </p:attrNameLst>
                                      </p:cBhvr>
                                      <p:to>
                                        <p:strVal val="visible"/>
                                      </p:to>
                                    </p:set>
                                    <p:anim calcmode="lin" valueType="num">
                                      <p:cBhvr>
                                        <p:cTn id="17" dur="1000" fill="hold"/>
                                        <p:tgtEl>
                                          <p:spTgt spid="361">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36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2" nodeType="clickEffect">
                                  <p:stCondLst>
                                    <p:cond delay="0"/>
                                  </p:stCondLst>
                                  <p:iterate>
                                    <p:tmAbs val="0"/>
                                  </p:iterate>
                                  <p:childTnLst>
                                    <p:set>
                                      <p:cBhvr>
                                        <p:cTn id="22" fill="hold"/>
                                        <p:tgtEl>
                                          <p:spTgt spid="361">
                                            <p:txEl>
                                              <p:pRg st="1" end="1"/>
                                            </p:txEl>
                                          </p:spTgt>
                                        </p:tgtEl>
                                        <p:attrNameLst>
                                          <p:attrName>style.visibility</p:attrName>
                                        </p:attrNameLst>
                                      </p:cBhvr>
                                      <p:to>
                                        <p:strVal val="visible"/>
                                      </p:to>
                                    </p:set>
                                    <p:anim calcmode="lin" valueType="num">
                                      <p:cBhvr>
                                        <p:cTn id="23" dur="1000" fill="hold"/>
                                        <p:tgtEl>
                                          <p:spTgt spid="361">
                                            <p:txEl>
                                              <p:pRg st="1" end="1"/>
                                            </p:txEl>
                                          </p:spTgt>
                                        </p:tgtEl>
                                        <p:attrNameLst>
                                          <p:attrName>ppt_x</p:attrName>
                                        </p:attrNameLst>
                                      </p:cBhvr>
                                      <p:tavLst>
                                        <p:tav tm="0">
                                          <p:val>
                                            <p:strVal val="0-#ppt_w/2"/>
                                          </p:val>
                                        </p:tav>
                                        <p:tav tm="100000">
                                          <p:val>
                                            <p:strVal val="#ppt_x"/>
                                          </p:val>
                                        </p:tav>
                                      </p:tavLst>
                                    </p:anim>
                                    <p:anim calcmode="lin" valueType="num">
                                      <p:cBhvr>
                                        <p:cTn id="24" dur="1000" fill="hold"/>
                                        <p:tgtEl>
                                          <p:spTgt spid="36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 grpId="2" build="p" bldLvl="5" animBg="1" advAuto="0"/>
      <p:bldP spid="362" grpId="1" animBg="1" advAuto="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Ten ways to increase self-esteem"/>
          <p:cNvSpPr txBox="1">
            <a:spLocks noGrp="1"/>
          </p:cNvSpPr>
          <p:nvPr>
            <p:ph type="title"/>
          </p:nvPr>
        </p:nvSpPr>
        <p:spPr>
          <a:xfrm>
            <a:off x="838200" y="238124"/>
            <a:ext cx="9565085" cy="1325564"/>
          </a:xfrm>
          <a:prstGeom prst="rect">
            <a:avLst/>
          </a:prstGeom>
        </p:spPr>
        <p:txBody>
          <a:bodyPr/>
          <a:lstStyle>
            <a:lvl1pPr>
              <a:lnSpc>
                <a:spcPct val="60000"/>
              </a:lnSpc>
            </a:lvl1pPr>
          </a:lstStyle>
          <a:p>
            <a:r>
              <a:t>Ten ways to increase self-esteem</a:t>
            </a:r>
          </a:p>
        </p:txBody>
      </p:sp>
      <p:sp>
        <p:nvSpPr>
          <p:cNvPr id="365" name="Content Placeholder 2"/>
          <p:cNvSpPr txBox="1">
            <a:spLocks noGrp="1"/>
          </p:cNvSpPr>
          <p:nvPr>
            <p:ph type="body" sz="half" idx="1"/>
          </p:nvPr>
        </p:nvSpPr>
        <p:spPr>
          <a:xfrm>
            <a:off x="901700" y="1444625"/>
            <a:ext cx="5301633" cy="5214938"/>
          </a:xfrm>
          <a:prstGeom prst="rect">
            <a:avLst/>
          </a:prstGeom>
        </p:spPr>
        <p:txBody>
          <a:bodyPr lIns="45718" tIns="45718" rIns="45718" bIns="45718"/>
          <a:lstStyle/>
          <a:p>
            <a:pPr marL="0" indent="0">
              <a:lnSpc>
                <a:spcPct val="90000"/>
              </a:lnSpc>
              <a:buSzTx/>
              <a:buNone/>
              <a:defRPr b="1"/>
            </a:pPr>
            <a:r>
              <a:t>7. Increase exercise.</a:t>
            </a:r>
          </a:p>
          <a:p>
            <a:pPr marL="0" indent="0">
              <a:lnSpc>
                <a:spcPct val="90000"/>
              </a:lnSpc>
              <a:buSzTx/>
              <a:buNone/>
              <a:defRPr b="1"/>
            </a:pPr>
            <a:br/>
            <a:r>
              <a:rPr sz="2800" b="0"/>
              <a:t>Endorphins are the body’s natural anti-depressant, and adding activity and exercise to your life can boost endorphin production. Daily exercise can energize you, improve your mood, make it easier to interact with others, and help you feel better about yourself.</a:t>
            </a:r>
          </a:p>
        </p:txBody>
      </p:sp>
      <p:pic>
        <p:nvPicPr>
          <p:cNvPr id="366" name="Close-up-Of-Sport-Balls-And-Equipment-1136317340_1468x718.jpeg" descr="Close-up-Of-Sport-Balls-And-Equipment-1136317340_1468x718.jpeg"/>
          <p:cNvPicPr>
            <a:picLocks noChangeAspect="1"/>
          </p:cNvPicPr>
          <p:nvPr/>
        </p:nvPicPr>
        <p:blipFill>
          <a:blip r:embed="rId2"/>
          <a:srcRect l="23446" t="19428" r="14138"/>
          <a:stretch>
            <a:fillRect/>
          </a:stretch>
        </p:blipFill>
        <p:spPr>
          <a:xfrm>
            <a:off x="6395597" y="2090936"/>
            <a:ext cx="5488230" cy="346492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66"/>
                                        </p:tgtEl>
                                        <p:attrNameLst>
                                          <p:attrName>style.visibility</p:attrName>
                                        </p:attrNameLst>
                                      </p:cBhvr>
                                      <p:to>
                                        <p:strVal val="visible"/>
                                      </p:to>
                                    </p:set>
                                    <p:anim calcmode="lin" valueType="num">
                                      <p:cBhvr>
                                        <p:cTn id="7" dur="1500" fill="hold"/>
                                        <p:tgtEl>
                                          <p:spTgt spid="366"/>
                                        </p:tgtEl>
                                        <p:attrNameLst>
                                          <p:attrName>ppt_w</p:attrName>
                                        </p:attrNameLst>
                                      </p:cBhvr>
                                      <p:tavLst>
                                        <p:tav tm="0">
                                          <p:val>
                                            <p:fltVal val="0"/>
                                          </p:val>
                                        </p:tav>
                                        <p:tav tm="100000">
                                          <p:val>
                                            <p:strVal val="#ppt_w"/>
                                          </p:val>
                                        </p:tav>
                                      </p:tavLst>
                                    </p:anim>
                                    <p:anim calcmode="lin" valueType="num">
                                      <p:cBhvr>
                                        <p:cTn id="8" dur="1500" fill="hold"/>
                                        <p:tgtEl>
                                          <p:spTgt spid="36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365">
                                            <p:bg/>
                                          </p:spTgt>
                                        </p:tgtEl>
                                        <p:attrNameLst>
                                          <p:attrName>style.visibility</p:attrName>
                                        </p:attrNameLst>
                                      </p:cBhvr>
                                      <p:to>
                                        <p:strVal val="visible"/>
                                      </p:to>
                                    </p:set>
                                    <p:anim calcmode="lin" valueType="num">
                                      <p:cBhvr>
                                        <p:cTn id="13" dur="1000" fill="hold"/>
                                        <p:tgtEl>
                                          <p:spTgt spid="365">
                                            <p:bg/>
                                          </p:spTgt>
                                        </p:tgtEl>
                                        <p:attrNameLst>
                                          <p:attrName>ppt_x</p:attrName>
                                        </p:attrNameLst>
                                      </p:cBhvr>
                                      <p:tavLst>
                                        <p:tav tm="0">
                                          <p:val>
                                            <p:strVal val="0-#ppt_w/2"/>
                                          </p:val>
                                        </p:tav>
                                        <p:tav tm="100000">
                                          <p:val>
                                            <p:strVal val="#ppt_x"/>
                                          </p:val>
                                        </p:tav>
                                      </p:tavLst>
                                    </p:anim>
                                    <p:anim calcmode="lin" valueType="num">
                                      <p:cBhvr>
                                        <p:cTn id="14" dur="1000" fill="hold"/>
                                        <p:tgtEl>
                                          <p:spTgt spid="365">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365">
                                            <p:txEl>
                                              <p:pRg st="0" end="0"/>
                                            </p:txEl>
                                          </p:spTgt>
                                        </p:tgtEl>
                                        <p:attrNameLst>
                                          <p:attrName>style.visibility</p:attrName>
                                        </p:attrNameLst>
                                      </p:cBhvr>
                                      <p:to>
                                        <p:strVal val="visible"/>
                                      </p:to>
                                    </p:set>
                                    <p:anim calcmode="lin" valueType="num">
                                      <p:cBhvr>
                                        <p:cTn id="17" dur="1000" fill="hold"/>
                                        <p:tgtEl>
                                          <p:spTgt spid="365">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36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2" nodeType="clickEffect">
                                  <p:stCondLst>
                                    <p:cond delay="0"/>
                                  </p:stCondLst>
                                  <p:iterate>
                                    <p:tmAbs val="0"/>
                                  </p:iterate>
                                  <p:childTnLst>
                                    <p:set>
                                      <p:cBhvr>
                                        <p:cTn id="22" fill="hold"/>
                                        <p:tgtEl>
                                          <p:spTgt spid="365">
                                            <p:txEl>
                                              <p:pRg st="1" end="1"/>
                                            </p:txEl>
                                          </p:spTgt>
                                        </p:tgtEl>
                                        <p:attrNameLst>
                                          <p:attrName>style.visibility</p:attrName>
                                        </p:attrNameLst>
                                      </p:cBhvr>
                                      <p:to>
                                        <p:strVal val="visible"/>
                                      </p:to>
                                    </p:set>
                                    <p:anim calcmode="lin" valueType="num">
                                      <p:cBhvr>
                                        <p:cTn id="23" dur="1000" fill="hold"/>
                                        <p:tgtEl>
                                          <p:spTgt spid="365">
                                            <p:txEl>
                                              <p:pRg st="1" end="1"/>
                                            </p:txEl>
                                          </p:spTgt>
                                        </p:tgtEl>
                                        <p:attrNameLst>
                                          <p:attrName>ppt_x</p:attrName>
                                        </p:attrNameLst>
                                      </p:cBhvr>
                                      <p:tavLst>
                                        <p:tav tm="0">
                                          <p:val>
                                            <p:strVal val="0-#ppt_w/2"/>
                                          </p:val>
                                        </p:tav>
                                        <p:tav tm="100000">
                                          <p:val>
                                            <p:strVal val="#ppt_x"/>
                                          </p:val>
                                        </p:tav>
                                      </p:tavLst>
                                    </p:anim>
                                    <p:anim calcmode="lin" valueType="num">
                                      <p:cBhvr>
                                        <p:cTn id="24" dur="1000" fill="hold"/>
                                        <p:tgtEl>
                                          <p:spTgt spid="36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 grpId="2" build="p" bldLvl="5" animBg="1" advAuto="0"/>
      <p:bldP spid="366" grpId="1" animBg="1" advAuto="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Ten ways to increase self-esteem"/>
          <p:cNvSpPr txBox="1">
            <a:spLocks noGrp="1"/>
          </p:cNvSpPr>
          <p:nvPr>
            <p:ph type="title"/>
          </p:nvPr>
        </p:nvSpPr>
        <p:spPr>
          <a:xfrm>
            <a:off x="838200" y="238124"/>
            <a:ext cx="9565085" cy="1325564"/>
          </a:xfrm>
          <a:prstGeom prst="rect">
            <a:avLst/>
          </a:prstGeom>
        </p:spPr>
        <p:txBody>
          <a:bodyPr/>
          <a:lstStyle>
            <a:lvl1pPr>
              <a:lnSpc>
                <a:spcPct val="60000"/>
              </a:lnSpc>
            </a:lvl1pPr>
          </a:lstStyle>
          <a:p>
            <a:r>
              <a:t>Ten ways to increase self-esteem</a:t>
            </a:r>
          </a:p>
        </p:txBody>
      </p:sp>
      <p:sp>
        <p:nvSpPr>
          <p:cNvPr id="369" name="Content Placeholder 2"/>
          <p:cNvSpPr txBox="1">
            <a:spLocks noGrp="1"/>
          </p:cNvSpPr>
          <p:nvPr>
            <p:ph type="body" idx="1"/>
          </p:nvPr>
        </p:nvSpPr>
        <p:spPr>
          <a:xfrm>
            <a:off x="901700" y="1444624"/>
            <a:ext cx="6510911" cy="5214939"/>
          </a:xfrm>
          <a:prstGeom prst="rect">
            <a:avLst/>
          </a:prstGeom>
        </p:spPr>
        <p:txBody>
          <a:bodyPr lIns="45718" tIns="45718" rIns="45718" bIns="45718"/>
          <a:lstStyle/>
          <a:p>
            <a:pPr marL="0" indent="0">
              <a:lnSpc>
                <a:spcPct val="90000"/>
              </a:lnSpc>
              <a:buSzTx/>
              <a:buNone/>
              <a:defRPr b="1"/>
            </a:pPr>
            <a:r>
              <a:t>8. Add hobbies, interests, and activities.</a:t>
            </a:r>
          </a:p>
          <a:p>
            <a:pPr marL="0" indent="0">
              <a:lnSpc>
                <a:spcPct val="90000"/>
              </a:lnSpc>
              <a:buSzTx/>
              <a:buNone/>
              <a:defRPr b="1"/>
            </a:pPr>
            <a:br/>
            <a:r>
              <a:rPr sz="2800" b="0"/>
              <a:t>Schedule some time for relaxation, fun, and entertainment. Anxiety and worry rob you of the simple pleasures in life. Give yourself permission to enjoy the wide variety of experiences and opportunities life offers. This can increase your positive outlook and keep you from feeling deprived.</a:t>
            </a:r>
          </a:p>
        </p:txBody>
      </p:sp>
      <p:pic>
        <p:nvPicPr>
          <p:cNvPr id="370" name="Woman-playing-guitar-1133389726_1256x838.jpeg" descr="Woman-playing-guitar-1133389726_1256x838.jpeg"/>
          <p:cNvPicPr>
            <a:picLocks noChangeAspect="1"/>
          </p:cNvPicPr>
          <p:nvPr/>
        </p:nvPicPr>
        <p:blipFill>
          <a:blip r:embed="rId2"/>
          <a:srcRect l="7574" r="13017"/>
          <a:stretch>
            <a:fillRect/>
          </a:stretch>
        </p:blipFill>
        <p:spPr>
          <a:xfrm>
            <a:off x="7510561" y="1612490"/>
            <a:ext cx="4479109" cy="3764913"/>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70"/>
                                        </p:tgtEl>
                                        <p:attrNameLst>
                                          <p:attrName>style.visibility</p:attrName>
                                        </p:attrNameLst>
                                      </p:cBhvr>
                                      <p:to>
                                        <p:strVal val="visible"/>
                                      </p:to>
                                    </p:set>
                                    <p:anim calcmode="lin" valueType="num">
                                      <p:cBhvr>
                                        <p:cTn id="7" dur="1500" fill="hold"/>
                                        <p:tgtEl>
                                          <p:spTgt spid="370"/>
                                        </p:tgtEl>
                                        <p:attrNameLst>
                                          <p:attrName>ppt_w</p:attrName>
                                        </p:attrNameLst>
                                      </p:cBhvr>
                                      <p:tavLst>
                                        <p:tav tm="0">
                                          <p:val>
                                            <p:fltVal val="0"/>
                                          </p:val>
                                        </p:tav>
                                        <p:tav tm="100000">
                                          <p:val>
                                            <p:strVal val="#ppt_w"/>
                                          </p:val>
                                        </p:tav>
                                      </p:tavLst>
                                    </p:anim>
                                    <p:anim calcmode="lin" valueType="num">
                                      <p:cBhvr>
                                        <p:cTn id="8" dur="1500" fill="hold"/>
                                        <p:tgtEl>
                                          <p:spTgt spid="37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369">
                                            <p:bg/>
                                          </p:spTgt>
                                        </p:tgtEl>
                                        <p:attrNameLst>
                                          <p:attrName>style.visibility</p:attrName>
                                        </p:attrNameLst>
                                      </p:cBhvr>
                                      <p:to>
                                        <p:strVal val="visible"/>
                                      </p:to>
                                    </p:set>
                                    <p:anim calcmode="lin" valueType="num">
                                      <p:cBhvr>
                                        <p:cTn id="13" dur="1000" fill="hold"/>
                                        <p:tgtEl>
                                          <p:spTgt spid="369">
                                            <p:bg/>
                                          </p:spTgt>
                                        </p:tgtEl>
                                        <p:attrNameLst>
                                          <p:attrName>ppt_x</p:attrName>
                                        </p:attrNameLst>
                                      </p:cBhvr>
                                      <p:tavLst>
                                        <p:tav tm="0">
                                          <p:val>
                                            <p:strVal val="0-#ppt_w/2"/>
                                          </p:val>
                                        </p:tav>
                                        <p:tav tm="100000">
                                          <p:val>
                                            <p:strVal val="#ppt_x"/>
                                          </p:val>
                                        </p:tav>
                                      </p:tavLst>
                                    </p:anim>
                                    <p:anim calcmode="lin" valueType="num">
                                      <p:cBhvr>
                                        <p:cTn id="14" dur="1000" fill="hold"/>
                                        <p:tgtEl>
                                          <p:spTgt spid="369">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369">
                                            <p:txEl>
                                              <p:pRg st="0" end="0"/>
                                            </p:txEl>
                                          </p:spTgt>
                                        </p:tgtEl>
                                        <p:attrNameLst>
                                          <p:attrName>style.visibility</p:attrName>
                                        </p:attrNameLst>
                                      </p:cBhvr>
                                      <p:to>
                                        <p:strVal val="visible"/>
                                      </p:to>
                                    </p:set>
                                    <p:anim calcmode="lin" valueType="num">
                                      <p:cBhvr>
                                        <p:cTn id="17" dur="1000" fill="hold"/>
                                        <p:tgtEl>
                                          <p:spTgt spid="369">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36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2" nodeType="clickEffect">
                                  <p:stCondLst>
                                    <p:cond delay="0"/>
                                  </p:stCondLst>
                                  <p:iterate>
                                    <p:tmAbs val="0"/>
                                  </p:iterate>
                                  <p:childTnLst>
                                    <p:set>
                                      <p:cBhvr>
                                        <p:cTn id="22" fill="hold"/>
                                        <p:tgtEl>
                                          <p:spTgt spid="369">
                                            <p:txEl>
                                              <p:pRg st="1" end="1"/>
                                            </p:txEl>
                                          </p:spTgt>
                                        </p:tgtEl>
                                        <p:attrNameLst>
                                          <p:attrName>style.visibility</p:attrName>
                                        </p:attrNameLst>
                                      </p:cBhvr>
                                      <p:to>
                                        <p:strVal val="visible"/>
                                      </p:to>
                                    </p:set>
                                    <p:anim calcmode="lin" valueType="num">
                                      <p:cBhvr>
                                        <p:cTn id="23" dur="1000" fill="hold"/>
                                        <p:tgtEl>
                                          <p:spTgt spid="369">
                                            <p:txEl>
                                              <p:pRg st="1" end="1"/>
                                            </p:txEl>
                                          </p:spTgt>
                                        </p:tgtEl>
                                        <p:attrNameLst>
                                          <p:attrName>ppt_x</p:attrName>
                                        </p:attrNameLst>
                                      </p:cBhvr>
                                      <p:tavLst>
                                        <p:tav tm="0">
                                          <p:val>
                                            <p:strVal val="0-#ppt_w/2"/>
                                          </p:val>
                                        </p:tav>
                                        <p:tav tm="100000">
                                          <p:val>
                                            <p:strVal val="#ppt_x"/>
                                          </p:val>
                                        </p:tav>
                                      </p:tavLst>
                                    </p:anim>
                                    <p:anim calcmode="lin" valueType="num">
                                      <p:cBhvr>
                                        <p:cTn id="24" dur="1000" fill="hold"/>
                                        <p:tgtEl>
                                          <p:spTgt spid="36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 grpId="2" build="p" bldLvl="5" animBg="1" advAuto="0"/>
      <p:bldP spid="370" grpId="1" animBg="1" advAuto="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Ten ways to increase self-esteem"/>
          <p:cNvSpPr txBox="1">
            <a:spLocks noGrp="1"/>
          </p:cNvSpPr>
          <p:nvPr>
            <p:ph type="title"/>
          </p:nvPr>
        </p:nvSpPr>
        <p:spPr>
          <a:xfrm>
            <a:off x="838200" y="238124"/>
            <a:ext cx="9565085" cy="1325564"/>
          </a:xfrm>
          <a:prstGeom prst="rect">
            <a:avLst/>
          </a:prstGeom>
        </p:spPr>
        <p:txBody>
          <a:bodyPr/>
          <a:lstStyle>
            <a:lvl1pPr>
              <a:lnSpc>
                <a:spcPct val="60000"/>
              </a:lnSpc>
            </a:lvl1pPr>
          </a:lstStyle>
          <a:p>
            <a:r>
              <a:t>Ten ways to increase self-esteem</a:t>
            </a:r>
          </a:p>
        </p:txBody>
      </p:sp>
      <p:sp>
        <p:nvSpPr>
          <p:cNvPr id="373" name="Content Placeholder 2"/>
          <p:cNvSpPr txBox="1">
            <a:spLocks noGrp="1"/>
          </p:cNvSpPr>
          <p:nvPr>
            <p:ph type="body" sz="half" idx="1"/>
          </p:nvPr>
        </p:nvSpPr>
        <p:spPr>
          <a:xfrm>
            <a:off x="901700" y="1444624"/>
            <a:ext cx="6033470" cy="5214939"/>
          </a:xfrm>
          <a:prstGeom prst="rect">
            <a:avLst/>
          </a:prstGeom>
        </p:spPr>
        <p:txBody>
          <a:bodyPr lIns="45718" tIns="45718" rIns="45718" bIns="45718"/>
          <a:lstStyle/>
          <a:p>
            <a:pPr marL="0" indent="0">
              <a:lnSpc>
                <a:spcPct val="90000"/>
              </a:lnSpc>
              <a:buSzTx/>
              <a:buNone/>
              <a:defRPr b="1"/>
            </a:pPr>
            <a:r>
              <a:t>9. Do something nice for someone and don’t tell anyone about it.</a:t>
            </a:r>
          </a:p>
          <a:p>
            <a:pPr marL="0" indent="0">
              <a:lnSpc>
                <a:spcPct val="90000"/>
              </a:lnSpc>
              <a:buSzTx/>
              <a:buNone/>
              <a:defRPr b="1"/>
            </a:pPr>
            <a:br/>
            <a:r>
              <a:rPr sz="2800" b="0"/>
              <a:t>Helping someone else can increase positive feelings about yourself.</a:t>
            </a:r>
          </a:p>
        </p:txBody>
      </p:sp>
      <p:pic>
        <p:nvPicPr>
          <p:cNvPr id="374" name="Today's-Goals-List-1146465561_888x1186.jpeg" descr="Today's-Goals-List-1146465561_888x1186.jpeg"/>
          <p:cNvPicPr>
            <a:picLocks noChangeAspect="1"/>
          </p:cNvPicPr>
          <p:nvPr/>
        </p:nvPicPr>
        <p:blipFill>
          <a:blip r:embed="rId2"/>
          <a:stretch>
            <a:fillRect/>
          </a:stretch>
        </p:blipFill>
        <p:spPr>
          <a:xfrm>
            <a:off x="7622349" y="1475283"/>
            <a:ext cx="3212982" cy="429002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74"/>
                                        </p:tgtEl>
                                        <p:attrNameLst>
                                          <p:attrName>style.visibility</p:attrName>
                                        </p:attrNameLst>
                                      </p:cBhvr>
                                      <p:to>
                                        <p:strVal val="visible"/>
                                      </p:to>
                                    </p:set>
                                    <p:anim calcmode="lin" valueType="num">
                                      <p:cBhvr>
                                        <p:cTn id="7" dur="1500" fill="hold"/>
                                        <p:tgtEl>
                                          <p:spTgt spid="374"/>
                                        </p:tgtEl>
                                        <p:attrNameLst>
                                          <p:attrName>ppt_w</p:attrName>
                                        </p:attrNameLst>
                                      </p:cBhvr>
                                      <p:tavLst>
                                        <p:tav tm="0">
                                          <p:val>
                                            <p:fltVal val="0"/>
                                          </p:val>
                                        </p:tav>
                                        <p:tav tm="100000">
                                          <p:val>
                                            <p:strVal val="#ppt_w"/>
                                          </p:val>
                                        </p:tav>
                                      </p:tavLst>
                                    </p:anim>
                                    <p:anim calcmode="lin" valueType="num">
                                      <p:cBhvr>
                                        <p:cTn id="8" dur="1500" fill="hold"/>
                                        <p:tgtEl>
                                          <p:spTgt spid="37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373">
                                            <p:bg/>
                                          </p:spTgt>
                                        </p:tgtEl>
                                        <p:attrNameLst>
                                          <p:attrName>style.visibility</p:attrName>
                                        </p:attrNameLst>
                                      </p:cBhvr>
                                      <p:to>
                                        <p:strVal val="visible"/>
                                      </p:to>
                                    </p:set>
                                    <p:anim calcmode="lin" valueType="num">
                                      <p:cBhvr>
                                        <p:cTn id="13" dur="1000" fill="hold"/>
                                        <p:tgtEl>
                                          <p:spTgt spid="373">
                                            <p:bg/>
                                          </p:spTgt>
                                        </p:tgtEl>
                                        <p:attrNameLst>
                                          <p:attrName>ppt_x</p:attrName>
                                        </p:attrNameLst>
                                      </p:cBhvr>
                                      <p:tavLst>
                                        <p:tav tm="0">
                                          <p:val>
                                            <p:strVal val="0-#ppt_w/2"/>
                                          </p:val>
                                        </p:tav>
                                        <p:tav tm="100000">
                                          <p:val>
                                            <p:strVal val="#ppt_x"/>
                                          </p:val>
                                        </p:tav>
                                      </p:tavLst>
                                    </p:anim>
                                    <p:anim calcmode="lin" valueType="num">
                                      <p:cBhvr>
                                        <p:cTn id="14" dur="1000" fill="hold"/>
                                        <p:tgtEl>
                                          <p:spTgt spid="373">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373">
                                            <p:txEl>
                                              <p:pRg st="0" end="0"/>
                                            </p:txEl>
                                          </p:spTgt>
                                        </p:tgtEl>
                                        <p:attrNameLst>
                                          <p:attrName>style.visibility</p:attrName>
                                        </p:attrNameLst>
                                      </p:cBhvr>
                                      <p:to>
                                        <p:strVal val="visible"/>
                                      </p:to>
                                    </p:set>
                                    <p:anim calcmode="lin" valueType="num">
                                      <p:cBhvr>
                                        <p:cTn id="17" dur="1000" fill="hold"/>
                                        <p:tgtEl>
                                          <p:spTgt spid="373">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37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2" nodeType="clickEffect">
                                  <p:stCondLst>
                                    <p:cond delay="0"/>
                                  </p:stCondLst>
                                  <p:iterate>
                                    <p:tmAbs val="0"/>
                                  </p:iterate>
                                  <p:childTnLst>
                                    <p:set>
                                      <p:cBhvr>
                                        <p:cTn id="22" fill="hold"/>
                                        <p:tgtEl>
                                          <p:spTgt spid="373">
                                            <p:txEl>
                                              <p:pRg st="1" end="1"/>
                                            </p:txEl>
                                          </p:spTgt>
                                        </p:tgtEl>
                                        <p:attrNameLst>
                                          <p:attrName>style.visibility</p:attrName>
                                        </p:attrNameLst>
                                      </p:cBhvr>
                                      <p:to>
                                        <p:strVal val="visible"/>
                                      </p:to>
                                    </p:set>
                                    <p:anim calcmode="lin" valueType="num">
                                      <p:cBhvr>
                                        <p:cTn id="23" dur="1000" fill="hold"/>
                                        <p:tgtEl>
                                          <p:spTgt spid="373">
                                            <p:txEl>
                                              <p:pRg st="1" end="1"/>
                                            </p:txEl>
                                          </p:spTgt>
                                        </p:tgtEl>
                                        <p:attrNameLst>
                                          <p:attrName>ppt_x</p:attrName>
                                        </p:attrNameLst>
                                      </p:cBhvr>
                                      <p:tavLst>
                                        <p:tav tm="0">
                                          <p:val>
                                            <p:strVal val="0-#ppt_w/2"/>
                                          </p:val>
                                        </p:tav>
                                        <p:tav tm="100000">
                                          <p:val>
                                            <p:strVal val="#ppt_x"/>
                                          </p:val>
                                        </p:tav>
                                      </p:tavLst>
                                    </p:anim>
                                    <p:anim calcmode="lin" valueType="num">
                                      <p:cBhvr>
                                        <p:cTn id="24" dur="1000" fill="hold"/>
                                        <p:tgtEl>
                                          <p:spTgt spid="37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 grpId="2" build="p" bldLvl="5" animBg="1" advAuto="0"/>
      <p:bldP spid="374" grpId="1" animBg="1" advAuto="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Ten ways to increase self-esteem"/>
          <p:cNvSpPr txBox="1">
            <a:spLocks noGrp="1"/>
          </p:cNvSpPr>
          <p:nvPr>
            <p:ph type="title"/>
          </p:nvPr>
        </p:nvSpPr>
        <p:spPr>
          <a:xfrm>
            <a:off x="838200" y="238124"/>
            <a:ext cx="9565085" cy="1325564"/>
          </a:xfrm>
          <a:prstGeom prst="rect">
            <a:avLst/>
          </a:prstGeom>
        </p:spPr>
        <p:txBody>
          <a:bodyPr/>
          <a:lstStyle>
            <a:lvl1pPr>
              <a:lnSpc>
                <a:spcPct val="60000"/>
              </a:lnSpc>
            </a:lvl1pPr>
          </a:lstStyle>
          <a:p>
            <a:r>
              <a:t>Ten ways to increase self-esteem</a:t>
            </a:r>
          </a:p>
        </p:txBody>
      </p:sp>
      <p:sp>
        <p:nvSpPr>
          <p:cNvPr id="377" name="Content Placeholder 2"/>
          <p:cNvSpPr txBox="1">
            <a:spLocks noGrp="1"/>
          </p:cNvSpPr>
          <p:nvPr>
            <p:ph type="body" sz="half" idx="1"/>
          </p:nvPr>
        </p:nvSpPr>
        <p:spPr>
          <a:xfrm>
            <a:off x="901700" y="1444625"/>
            <a:ext cx="6033470" cy="5214938"/>
          </a:xfrm>
          <a:prstGeom prst="rect">
            <a:avLst/>
          </a:prstGeom>
        </p:spPr>
        <p:txBody>
          <a:bodyPr lIns="45718" tIns="45718" rIns="45718" bIns="45718"/>
          <a:lstStyle/>
          <a:p>
            <a:pPr marL="0" indent="0">
              <a:lnSpc>
                <a:spcPct val="90000"/>
              </a:lnSpc>
              <a:buSzTx/>
              <a:buNone/>
              <a:defRPr b="1"/>
            </a:pPr>
            <a:r>
              <a:t>10. Increase your independence.</a:t>
            </a:r>
          </a:p>
          <a:p>
            <a:pPr marL="0" indent="0">
              <a:lnSpc>
                <a:spcPct val="90000"/>
              </a:lnSpc>
              <a:buSzTx/>
              <a:buNone/>
              <a:defRPr b="1"/>
            </a:pPr>
            <a:br/>
            <a:r>
              <a:rPr sz="2800" b="0"/>
              <a:t>Self-esteem is often increased as you do more to improve your own situation. As you become more responsible for your own mood, you will become less dependent on others to help you feel good about yourself.</a:t>
            </a:r>
          </a:p>
        </p:txBody>
      </p:sp>
      <p:pic>
        <p:nvPicPr>
          <p:cNvPr id="378" name="Portrait-of-smiling-businesswoman-in-the-office-1152770329_1256x838.jpeg" descr="Portrait-of-smiling-businesswoman-in-the-office-1152770329_1256x838.jpeg"/>
          <p:cNvPicPr>
            <a:picLocks noChangeAspect="1"/>
          </p:cNvPicPr>
          <p:nvPr/>
        </p:nvPicPr>
        <p:blipFill>
          <a:blip r:embed="rId2"/>
          <a:stretch>
            <a:fillRect/>
          </a:stretch>
        </p:blipFill>
        <p:spPr>
          <a:xfrm>
            <a:off x="7074389" y="1601234"/>
            <a:ext cx="4888509" cy="3262905"/>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78"/>
                                        </p:tgtEl>
                                        <p:attrNameLst>
                                          <p:attrName>style.visibility</p:attrName>
                                        </p:attrNameLst>
                                      </p:cBhvr>
                                      <p:to>
                                        <p:strVal val="visible"/>
                                      </p:to>
                                    </p:set>
                                    <p:anim calcmode="lin" valueType="num">
                                      <p:cBhvr>
                                        <p:cTn id="7" dur="1500" fill="hold"/>
                                        <p:tgtEl>
                                          <p:spTgt spid="378"/>
                                        </p:tgtEl>
                                        <p:attrNameLst>
                                          <p:attrName>ppt_w</p:attrName>
                                        </p:attrNameLst>
                                      </p:cBhvr>
                                      <p:tavLst>
                                        <p:tav tm="0">
                                          <p:val>
                                            <p:fltVal val="0"/>
                                          </p:val>
                                        </p:tav>
                                        <p:tav tm="100000">
                                          <p:val>
                                            <p:strVal val="#ppt_w"/>
                                          </p:val>
                                        </p:tav>
                                      </p:tavLst>
                                    </p:anim>
                                    <p:anim calcmode="lin" valueType="num">
                                      <p:cBhvr>
                                        <p:cTn id="8" dur="1500" fill="hold"/>
                                        <p:tgtEl>
                                          <p:spTgt spid="37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377">
                                            <p:bg/>
                                          </p:spTgt>
                                        </p:tgtEl>
                                        <p:attrNameLst>
                                          <p:attrName>style.visibility</p:attrName>
                                        </p:attrNameLst>
                                      </p:cBhvr>
                                      <p:to>
                                        <p:strVal val="visible"/>
                                      </p:to>
                                    </p:set>
                                    <p:anim calcmode="lin" valueType="num">
                                      <p:cBhvr>
                                        <p:cTn id="13" dur="1000" fill="hold"/>
                                        <p:tgtEl>
                                          <p:spTgt spid="377">
                                            <p:bg/>
                                          </p:spTgt>
                                        </p:tgtEl>
                                        <p:attrNameLst>
                                          <p:attrName>ppt_x</p:attrName>
                                        </p:attrNameLst>
                                      </p:cBhvr>
                                      <p:tavLst>
                                        <p:tav tm="0">
                                          <p:val>
                                            <p:strVal val="0-#ppt_w/2"/>
                                          </p:val>
                                        </p:tav>
                                        <p:tav tm="100000">
                                          <p:val>
                                            <p:strVal val="#ppt_x"/>
                                          </p:val>
                                        </p:tav>
                                      </p:tavLst>
                                    </p:anim>
                                    <p:anim calcmode="lin" valueType="num">
                                      <p:cBhvr>
                                        <p:cTn id="14" dur="1000" fill="hold"/>
                                        <p:tgtEl>
                                          <p:spTgt spid="377">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377">
                                            <p:txEl>
                                              <p:pRg st="0" end="0"/>
                                            </p:txEl>
                                          </p:spTgt>
                                        </p:tgtEl>
                                        <p:attrNameLst>
                                          <p:attrName>style.visibility</p:attrName>
                                        </p:attrNameLst>
                                      </p:cBhvr>
                                      <p:to>
                                        <p:strVal val="visible"/>
                                      </p:to>
                                    </p:set>
                                    <p:anim calcmode="lin" valueType="num">
                                      <p:cBhvr>
                                        <p:cTn id="17" dur="1000" fill="hold"/>
                                        <p:tgtEl>
                                          <p:spTgt spid="377">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37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2" nodeType="clickEffect">
                                  <p:stCondLst>
                                    <p:cond delay="0"/>
                                  </p:stCondLst>
                                  <p:iterate>
                                    <p:tmAbs val="0"/>
                                  </p:iterate>
                                  <p:childTnLst>
                                    <p:set>
                                      <p:cBhvr>
                                        <p:cTn id="22" fill="hold"/>
                                        <p:tgtEl>
                                          <p:spTgt spid="377">
                                            <p:txEl>
                                              <p:pRg st="1" end="1"/>
                                            </p:txEl>
                                          </p:spTgt>
                                        </p:tgtEl>
                                        <p:attrNameLst>
                                          <p:attrName>style.visibility</p:attrName>
                                        </p:attrNameLst>
                                      </p:cBhvr>
                                      <p:to>
                                        <p:strVal val="visible"/>
                                      </p:to>
                                    </p:set>
                                    <p:anim calcmode="lin" valueType="num">
                                      <p:cBhvr>
                                        <p:cTn id="23" dur="1000" fill="hold"/>
                                        <p:tgtEl>
                                          <p:spTgt spid="377">
                                            <p:txEl>
                                              <p:pRg st="1" end="1"/>
                                            </p:txEl>
                                          </p:spTgt>
                                        </p:tgtEl>
                                        <p:attrNameLst>
                                          <p:attrName>ppt_x</p:attrName>
                                        </p:attrNameLst>
                                      </p:cBhvr>
                                      <p:tavLst>
                                        <p:tav tm="0">
                                          <p:val>
                                            <p:strVal val="0-#ppt_w/2"/>
                                          </p:val>
                                        </p:tav>
                                        <p:tav tm="100000">
                                          <p:val>
                                            <p:strVal val="#ppt_x"/>
                                          </p:val>
                                        </p:tav>
                                      </p:tavLst>
                                    </p:anim>
                                    <p:anim calcmode="lin" valueType="num">
                                      <p:cBhvr>
                                        <p:cTn id="24" dur="1000" fill="hold"/>
                                        <p:tgtEl>
                                          <p:spTgt spid="37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 grpId="2" build="p" bldLvl="5" animBg="1" advAuto="0"/>
      <p:bldP spid="378" grpId="1" animBg="1" advAuto="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Content Placeholder 2"/>
          <p:cNvSpPr txBox="1">
            <a:spLocks noGrp="1"/>
          </p:cNvSpPr>
          <p:nvPr>
            <p:ph type="body" sz="half" idx="1"/>
          </p:nvPr>
        </p:nvSpPr>
        <p:spPr>
          <a:xfrm>
            <a:off x="859618" y="1533525"/>
            <a:ext cx="4950365" cy="4351338"/>
          </a:xfrm>
          <a:prstGeom prst="rect">
            <a:avLst/>
          </a:prstGeom>
        </p:spPr>
        <p:txBody>
          <a:bodyPr/>
          <a:lstStyle>
            <a:lvl1pPr marL="0" indent="0" defTabSz="786384">
              <a:buSzTx/>
              <a:buNone/>
              <a:defRPr sz="3182"/>
            </a:lvl1pPr>
          </a:lstStyle>
          <a:p>
            <a:r>
              <a:t>It is not difficult to see how co-occurring disorders and low self-esteem go hand in hand, and how a healthy self-esteem goes along with solid recovery. Changing yourself because you dislike yourself is not effective motivation. </a:t>
            </a:r>
          </a:p>
        </p:txBody>
      </p:sp>
      <p:sp>
        <p:nvSpPr>
          <p:cNvPr id="381" name="CHANGE FOLLOWS ACCEPTANCE"/>
          <p:cNvSpPr txBox="1">
            <a:spLocks noGrp="1"/>
          </p:cNvSpPr>
          <p:nvPr>
            <p:ph type="title"/>
          </p:nvPr>
        </p:nvSpPr>
        <p:spPr>
          <a:xfrm>
            <a:off x="838200" y="365125"/>
            <a:ext cx="8829279" cy="1325563"/>
          </a:xfrm>
          <a:prstGeom prst="rect">
            <a:avLst/>
          </a:prstGeom>
        </p:spPr>
        <p:txBody>
          <a:bodyPr/>
          <a:lstStyle>
            <a:lvl1pPr>
              <a:lnSpc>
                <a:spcPct val="60000"/>
              </a:lnSpc>
            </a:lvl1pPr>
          </a:lstStyle>
          <a:p>
            <a:r>
              <a:t>CHANGE FOLLOWS ACCEPTANCE</a:t>
            </a:r>
          </a:p>
        </p:txBody>
      </p:sp>
      <p:pic>
        <p:nvPicPr>
          <p:cNvPr id="382" name="Woman-hand-arranging-wood-block-stacking-as-step-stair.-Business-concept-growth-success-process.-910360514_1256x838.jpeg" descr="Woman-hand-arranging-wood-block-stacking-as-step-stair.-Business-concept-growth-success-process.-910360514_1256x838.jpeg"/>
          <p:cNvPicPr>
            <a:picLocks noChangeAspect="1"/>
          </p:cNvPicPr>
          <p:nvPr/>
        </p:nvPicPr>
        <p:blipFill>
          <a:blip r:embed="rId2"/>
          <a:stretch>
            <a:fillRect/>
          </a:stretch>
        </p:blipFill>
        <p:spPr>
          <a:xfrm>
            <a:off x="6032709" y="1500762"/>
            <a:ext cx="5777802" cy="3856476"/>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382"/>
                                        </p:tgtEl>
                                        <p:attrNameLst>
                                          <p:attrName>style.visibility</p:attrName>
                                        </p:attrNameLst>
                                      </p:cBhvr>
                                      <p:to>
                                        <p:strVal val="visible"/>
                                      </p:to>
                                    </p:set>
                                    <p:anim calcmode="lin" valueType="num">
                                      <p:cBhvr>
                                        <p:cTn id="7" dur="1500" fill="hold"/>
                                        <p:tgtEl>
                                          <p:spTgt spid="382"/>
                                        </p:tgtEl>
                                        <p:attrNameLst>
                                          <p:attrName>ppt_w</p:attrName>
                                        </p:attrNameLst>
                                      </p:cBhvr>
                                      <p:tavLst>
                                        <p:tav tm="0">
                                          <p:val>
                                            <p:fltVal val="0"/>
                                          </p:val>
                                        </p:tav>
                                        <p:tav tm="100000">
                                          <p:val>
                                            <p:strVal val="#ppt_w"/>
                                          </p:val>
                                        </p:tav>
                                      </p:tavLst>
                                    </p:anim>
                                    <p:anim calcmode="lin" valueType="num">
                                      <p:cBhvr>
                                        <p:cTn id="8" dur="1500" fill="hold"/>
                                        <p:tgtEl>
                                          <p:spTgt spid="38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380">
                                            <p:bg/>
                                          </p:spTgt>
                                        </p:tgtEl>
                                        <p:attrNameLst>
                                          <p:attrName>style.visibility</p:attrName>
                                        </p:attrNameLst>
                                      </p:cBhvr>
                                      <p:to>
                                        <p:strVal val="visible"/>
                                      </p:to>
                                    </p:set>
                                    <p:anim calcmode="lin" valueType="num">
                                      <p:cBhvr>
                                        <p:cTn id="13" dur="1000" fill="hold"/>
                                        <p:tgtEl>
                                          <p:spTgt spid="380">
                                            <p:bg/>
                                          </p:spTgt>
                                        </p:tgtEl>
                                        <p:attrNameLst>
                                          <p:attrName>ppt_x</p:attrName>
                                        </p:attrNameLst>
                                      </p:cBhvr>
                                      <p:tavLst>
                                        <p:tav tm="0">
                                          <p:val>
                                            <p:strVal val="0-#ppt_w/2"/>
                                          </p:val>
                                        </p:tav>
                                        <p:tav tm="100000">
                                          <p:val>
                                            <p:strVal val="#ppt_x"/>
                                          </p:val>
                                        </p:tav>
                                      </p:tavLst>
                                    </p:anim>
                                    <p:anim calcmode="lin" valueType="num">
                                      <p:cBhvr>
                                        <p:cTn id="14" dur="1000" fill="hold"/>
                                        <p:tgtEl>
                                          <p:spTgt spid="380">
                                            <p:bg/>
                                          </p:spTgt>
                                        </p:tgtEl>
                                        <p:attrNameLst>
                                          <p:attrName>ppt_y</p:attrName>
                                        </p:attrNameLst>
                                      </p:cBhvr>
                                      <p:tavLst>
                                        <p:tav tm="0">
                                          <p:val>
                                            <p:strVal val="#ppt_y"/>
                                          </p:val>
                                        </p:tav>
                                        <p:tav tm="100000">
                                          <p:val>
                                            <p:strVal val="#ppt_y"/>
                                          </p:val>
                                        </p:tav>
                                      </p:tavLst>
                                    </p:anim>
                                  </p:childTnLst>
                                </p:cTn>
                              </p:par>
                              <p:par>
                                <p:cTn id="15" presetID="2" presetClass="entr" presetSubtype="8" fill="hold" grpId="2" nodeType="withEffect">
                                  <p:stCondLst>
                                    <p:cond delay="0"/>
                                  </p:stCondLst>
                                  <p:iterate>
                                    <p:tmAbs val="0"/>
                                  </p:iterate>
                                  <p:childTnLst>
                                    <p:set>
                                      <p:cBhvr>
                                        <p:cTn id="16" fill="hold"/>
                                        <p:tgtEl>
                                          <p:spTgt spid="380">
                                            <p:txEl>
                                              <p:pRg st="0" end="0"/>
                                            </p:txEl>
                                          </p:spTgt>
                                        </p:tgtEl>
                                        <p:attrNameLst>
                                          <p:attrName>style.visibility</p:attrName>
                                        </p:attrNameLst>
                                      </p:cBhvr>
                                      <p:to>
                                        <p:strVal val="visible"/>
                                      </p:to>
                                    </p:set>
                                    <p:anim calcmode="lin" valueType="num">
                                      <p:cBhvr>
                                        <p:cTn id="17" dur="1000" fill="hold"/>
                                        <p:tgtEl>
                                          <p:spTgt spid="380">
                                            <p:txEl>
                                              <p:pRg st="0" end="0"/>
                                            </p:txEl>
                                          </p:spTgt>
                                        </p:tgtEl>
                                        <p:attrNameLst>
                                          <p:attrName>ppt_x</p:attrName>
                                        </p:attrNameLst>
                                      </p:cBhvr>
                                      <p:tavLst>
                                        <p:tav tm="0">
                                          <p:val>
                                            <p:strVal val="0-#ppt_w/2"/>
                                          </p:val>
                                        </p:tav>
                                        <p:tav tm="100000">
                                          <p:val>
                                            <p:strVal val="#ppt_x"/>
                                          </p:val>
                                        </p:tav>
                                      </p:tavLst>
                                    </p:anim>
                                    <p:anim calcmode="lin" valueType="num">
                                      <p:cBhvr>
                                        <p:cTn id="18" dur="1000" fill="hold"/>
                                        <p:tgtEl>
                                          <p:spTgt spid="38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 grpId="2" build="p" bldLvl="5" animBg="1" advAuto="0"/>
      <p:bldP spid="382" grpId="1" animBg="1" advAuto="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Content Placeholder 2"/>
          <p:cNvSpPr txBox="1">
            <a:spLocks noGrp="1"/>
          </p:cNvSpPr>
          <p:nvPr>
            <p:ph type="body" sz="half" idx="1"/>
          </p:nvPr>
        </p:nvSpPr>
        <p:spPr>
          <a:xfrm>
            <a:off x="859618" y="1636117"/>
            <a:ext cx="5150787" cy="4851699"/>
          </a:xfrm>
          <a:prstGeom prst="rect">
            <a:avLst/>
          </a:prstGeom>
        </p:spPr>
        <p:txBody>
          <a:bodyPr/>
          <a:lstStyle>
            <a:lvl1pPr marL="0" indent="0">
              <a:buSzTx/>
              <a:buNone/>
              <a:defRPr sz="2800"/>
            </a:lvl1pPr>
          </a:lstStyle>
          <a:p>
            <a:r>
              <a:t>You can accept and like yourself the way you are and use that acceptance as a platform and foundation to change yourself for the better. Learning to like and believe in yourself is a process and it has many rewards for your recovery and beyond.  </a:t>
            </a:r>
          </a:p>
        </p:txBody>
      </p:sp>
      <p:pic>
        <p:nvPicPr>
          <p:cNvPr id="385" name="Woman-hand-arranging-wood-block-stacking-as-step-stair.-Business-concept-growth-success-process.-910360514_1256x838.jpeg" descr="Woman-hand-arranging-wood-block-stacking-as-step-stair.-Business-concept-growth-success-process.-910360514_1256x838.jpeg"/>
          <p:cNvPicPr>
            <a:picLocks noChangeAspect="1"/>
          </p:cNvPicPr>
          <p:nvPr/>
        </p:nvPicPr>
        <p:blipFill>
          <a:blip r:embed="rId2"/>
          <a:stretch>
            <a:fillRect/>
          </a:stretch>
        </p:blipFill>
        <p:spPr>
          <a:xfrm>
            <a:off x="6032709" y="1500762"/>
            <a:ext cx="5777802" cy="3856476"/>
          </a:xfrm>
          <a:prstGeom prst="rect">
            <a:avLst/>
          </a:prstGeom>
          <a:ln w="12700">
            <a:miter lim="400000"/>
          </a:ln>
        </p:spPr>
      </p:pic>
      <p:sp>
        <p:nvSpPr>
          <p:cNvPr id="386" name="CHANGE FOLLOWS ACCEPTANCE"/>
          <p:cNvSpPr txBox="1">
            <a:spLocks noGrp="1"/>
          </p:cNvSpPr>
          <p:nvPr>
            <p:ph type="title"/>
          </p:nvPr>
        </p:nvSpPr>
        <p:spPr>
          <a:xfrm>
            <a:off x="838200" y="365125"/>
            <a:ext cx="8829279" cy="1325563"/>
          </a:xfrm>
          <a:prstGeom prst="rect">
            <a:avLst/>
          </a:prstGeom>
        </p:spPr>
        <p:txBody>
          <a:bodyPr/>
          <a:lstStyle>
            <a:lvl1pPr>
              <a:lnSpc>
                <a:spcPct val="60000"/>
              </a:lnSpc>
            </a:lvl1pPr>
          </a:lstStyle>
          <a:p>
            <a:r>
              <a:t>CHANGE FOLLOWS ACCEPTANCE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384">
                                            <p:bg/>
                                          </p:spTgt>
                                        </p:tgtEl>
                                        <p:attrNameLst>
                                          <p:attrName>style.visibility</p:attrName>
                                        </p:attrNameLst>
                                      </p:cBhvr>
                                      <p:to>
                                        <p:strVal val="visible"/>
                                      </p:to>
                                    </p:set>
                                    <p:anim calcmode="lin" valueType="num">
                                      <p:cBhvr>
                                        <p:cTn id="7" dur="1000" fill="hold"/>
                                        <p:tgtEl>
                                          <p:spTgt spid="384">
                                            <p:bg/>
                                          </p:spTgt>
                                        </p:tgtEl>
                                        <p:attrNameLst>
                                          <p:attrName>ppt_x</p:attrName>
                                        </p:attrNameLst>
                                      </p:cBhvr>
                                      <p:tavLst>
                                        <p:tav tm="0">
                                          <p:val>
                                            <p:strVal val="0-#ppt_w/2"/>
                                          </p:val>
                                        </p:tav>
                                        <p:tav tm="100000">
                                          <p:val>
                                            <p:strVal val="#ppt_x"/>
                                          </p:val>
                                        </p:tav>
                                      </p:tavLst>
                                    </p:anim>
                                    <p:anim calcmode="lin" valueType="num">
                                      <p:cBhvr>
                                        <p:cTn id="8" dur="1000" fill="hold"/>
                                        <p:tgtEl>
                                          <p:spTgt spid="384">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384">
                                            <p:txEl>
                                              <p:pRg st="0" end="0"/>
                                            </p:txEl>
                                          </p:spTgt>
                                        </p:tgtEl>
                                        <p:attrNameLst>
                                          <p:attrName>style.visibility</p:attrName>
                                        </p:attrNameLst>
                                      </p:cBhvr>
                                      <p:to>
                                        <p:strVal val="visible"/>
                                      </p:to>
                                    </p:set>
                                    <p:anim calcmode="lin" valueType="num">
                                      <p:cBhvr>
                                        <p:cTn id="11" dur="1000" fill="hold"/>
                                        <p:tgtEl>
                                          <p:spTgt spid="384">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38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 grpId="1" build="p" bldLvl="5" animBg="1" advAuto="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Title 1"/>
          <p:cNvSpPr txBox="1">
            <a:spLocks noGrp="1"/>
          </p:cNvSpPr>
          <p:nvPr>
            <p:ph type="title"/>
          </p:nvPr>
        </p:nvSpPr>
        <p:spPr>
          <a:prstGeom prst="rect">
            <a:avLst/>
          </a:prstGeom>
        </p:spPr>
        <p:txBody>
          <a:bodyPr/>
          <a:lstStyle>
            <a:lvl1pPr>
              <a:defRPr>
                <a:latin typeface="Calibri Light"/>
                <a:ea typeface="Calibri Light"/>
                <a:cs typeface="Calibri Light"/>
                <a:sym typeface="Calibri Light"/>
              </a:defRPr>
            </a:lvl1pPr>
          </a:lstStyle>
          <a:p>
            <a:r>
              <a:t>Recovery is a Journey. Enjoy the Ride!</a:t>
            </a:r>
          </a:p>
        </p:txBody>
      </p:sp>
      <p:sp>
        <p:nvSpPr>
          <p:cNvPr id="328" name="Content Placeholder 2"/>
          <p:cNvSpPr txBox="1">
            <a:spLocks noGrp="1"/>
          </p:cNvSpPr>
          <p:nvPr>
            <p:ph type="body" idx="1"/>
          </p:nvPr>
        </p:nvSpPr>
        <p:spPr>
          <a:xfrm>
            <a:off x="838200" y="1690688"/>
            <a:ext cx="10515600" cy="3913981"/>
          </a:xfrm>
          <a:prstGeom prst="rect">
            <a:avLst/>
          </a:prstGeom>
        </p:spPr>
        <p:txBody>
          <a:bodyPr/>
          <a:lstStyle/>
          <a:p>
            <a:pPr marL="0" indent="0">
              <a:buSzTx/>
              <a:buNone/>
            </a:pPr>
            <a:r>
              <a:rPr dirty="0"/>
              <a:t>Thank you for watching today’s presentation. For more mental health and substance abuse resources, visit our website at </a:t>
            </a:r>
            <a:r>
              <a:rPr u="sng" dirty="0"/>
              <a:t>JourneyToRecovery.com</a:t>
            </a:r>
            <a:r>
              <a:rPr dirty="0"/>
              <a:t>.</a:t>
            </a:r>
          </a:p>
        </p:txBody>
      </p:sp>
    </p:spTree>
    <p:extLst>
      <p:ext uri="{BB962C8B-B14F-4D97-AF65-F5344CB8AC3E}">
        <p14:creationId xmlns:p14="http://schemas.microsoft.com/office/powerpoint/2010/main" val="954513958"/>
      </p:ext>
    </p:extLst>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a14="http://schemas.microsoft.com/office/drawing/2010/main" xmlns:m="http://schemas.openxmlformats.org/officeDocument/2006/math"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5512" y="365125"/>
            <a:ext cx="10050087" cy="1325563"/>
          </a:xfrm>
        </p:spPr>
        <p:txBody>
          <a:bodyPr/>
          <a:lstStyle/>
          <a:p>
            <a:r>
              <a:rPr lang="en-US" dirty="0"/>
              <a:t>About the Author</a:t>
            </a:r>
          </a:p>
        </p:txBody>
      </p:sp>
      <p:sp>
        <p:nvSpPr>
          <p:cNvPr id="4" name="Content Placeholder 3"/>
          <p:cNvSpPr>
            <a:spLocks noGrp="1"/>
          </p:cNvSpPr>
          <p:nvPr>
            <p:ph sz="half" idx="4294967295"/>
          </p:nvPr>
        </p:nvSpPr>
        <p:spPr>
          <a:xfrm>
            <a:off x="3956859" y="1825625"/>
            <a:ext cx="8235142" cy="4052888"/>
          </a:xfrm>
        </p:spPr>
        <p:txBody>
          <a:bodyPr>
            <a:normAutofit/>
          </a:bodyPr>
          <a:lstStyle/>
          <a:p>
            <a:r>
              <a:rPr lang="en-US" dirty="0"/>
              <a:t>Dr. Hal Baumchen is a clinical psychologist, a licensed alcohol and drug counselor and Co-Occurring Disorder Specialist. During the past 30 years of clinical work he has developed an interest, passion and expertise in the diagnosis and treatment of co-occurring disorders. </a:t>
            </a:r>
          </a:p>
          <a:p>
            <a:endParaRPr lang="en-US" dirty="0"/>
          </a:p>
        </p:txBody>
      </p:sp>
      <p:pic>
        <p:nvPicPr>
          <p:cNvPr id="1026" name="Picture 2" descr="https://curriculum.northlandcounselingservices.org/wp-content/uploads/2018/10/Hal_2016_edit_LR.jpg"/>
          <p:cNvPicPr>
            <a:picLocks noGrp="1" noChangeAspect="1" noChangeArrowheads="1"/>
          </p:cNvPicPr>
          <p:nvPr>
            <p:ph sz="half"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698269" y="2025130"/>
            <a:ext cx="2543175"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938202"/>
      </p:ext>
    </p:extLst>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5512" y="365125"/>
            <a:ext cx="10050087" cy="1325563"/>
          </a:xfrm>
        </p:spPr>
        <p:txBody>
          <a:bodyPr/>
          <a:lstStyle/>
          <a:p>
            <a:r>
              <a:rPr lang="en-US" dirty="0"/>
              <a:t>About the Author</a:t>
            </a:r>
          </a:p>
        </p:txBody>
      </p:sp>
      <p:sp>
        <p:nvSpPr>
          <p:cNvPr id="4" name="Content Placeholder 3"/>
          <p:cNvSpPr>
            <a:spLocks noGrp="1"/>
          </p:cNvSpPr>
          <p:nvPr>
            <p:ph sz="half" idx="4294967295"/>
          </p:nvPr>
        </p:nvSpPr>
        <p:spPr>
          <a:xfrm>
            <a:off x="3956859" y="1825625"/>
            <a:ext cx="8235142" cy="4052888"/>
          </a:xfrm>
        </p:spPr>
        <p:txBody>
          <a:bodyPr>
            <a:normAutofit/>
          </a:bodyPr>
          <a:lstStyle/>
          <a:p>
            <a:r>
              <a:rPr lang="en-US" dirty="0"/>
              <a:t>Dr. Hal Baumchen is the founder and creator of the Journey to Recovery resources. Our materials are designed as a tool kit to aid in your treatment of mental health and substance use issues. The various topics will help you recognize destructive patterns, change your thinking, and develop specific positive life skills. </a:t>
            </a:r>
          </a:p>
          <a:p>
            <a:endParaRPr lang="en-US" dirty="0"/>
          </a:p>
        </p:txBody>
      </p:sp>
      <p:pic>
        <p:nvPicPr>
          <p:cNvPr id="1026" name="Picture 2" descr="https://curriculum.northlandcounselingservices.org/wp-content/uploads/2018/10/Hal_2016_edit_LR.jpg"/>
          <p:cNvPicPr>
            <a:picLocks noGrp="1" noChangeAspect="1" noChangeArrowheads="1"/>
          </p:cNvPicPr>
          <p:nvPr>
            <p:ph sz="half"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698269" y="2025130"/>
            <a:ext cx="2543175"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207311"/>
      </p:ext>
    </p:extLst>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2977A4B3C43044FB0B219C82010AF39" ma:contentTypeVersion="13" ma:contentTypeDescription="Create a new document." ma:contentTypeScope="" ma:versionID="ca1ed8d869a2e6d3c6cbe7026c699299">
  <xsd:schema xmlns:xsd="http://www.w3.org/2001/XMLSchema" xmlns:xs="http://www.w3.org/2001/XMLSchema" xmlns:p="http://schemas.microsoft.com/office/2006/metadata/properties" xmlns:ns2="60aeda4d-cfcb-45c6-8019-d333f22536de" xmlns:ns3="d41b42fa-3658-46d5-be10-5f51d5e60cfe" targetNamespace="http://schemas.microsoft.com/office/2006/metadata/properties" ma:root="true" ma:fieldsID="69f8b778cf650751eb80361cef7bedc3" ns2:_="" ns3:_="">
    <xsd:import namespace="60aeda4d-cfcb-45c6-8019-d333f22536de"/>
    <xsd:import namespace="d41b42fa-3658-46d5-be10-5f51d5e60cf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aeda4d-cfcb-45c6-8019-d333f22536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41b42fa-3658-46d5-be10-5f51d5e60cf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C74880-1E0F-46F8-9EAA-28AD65C6C369}">
  <ds:schemaRefs>
    <ds:schemaRef ds:uri="http://schemas.microsoft.com/sharepoint/v3/contenttype/forms"/>
  </ds:schemaRefs>
</ds:datastoreItem>
</file>

<file path=customXml/itemProps2.xml><?xml version="1.0" encoding="utf-8"?>
<ds:datastoreItem xmlns:ds="http://schemas.openxmlformats.org/officeDocument/2006/customXml" ds:itemID="{1031A95D-8133-40D9-B36C-1C81C5C71F2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5C06EBF-F541-4424-B367-FA9B017F0C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aeda4d-cfcb-45c6-8019-d333f22536de"/>
    <ds:schemaRef ds:uri="d41b42fa-3658-46d5-be10-5f51d5e60c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15276</TotalTime>
  <Words>2563</Words>
  <Application>Microsoft Office PowerPoint</Application>
  <PresentationFormat>Widescreen</PresentationFormat>
  <Paragraphs>355</Paragraphs>
  <Slides>64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64</vt:i4>
      </vt:variant>
    </vt:vector>
  </HeadingPairs>
  <TitlesOfParts>
    <vt:vector size="68" baseType="lpstr">
      <vt:lpstr>Arial</vt:lpstr>
      <vt:lpstr>Calibri</vt:lpstr>
      <vt:lpstr>Calibri Light</vt:lpstr>
      <vt:lpstr>Office Theme</vt:lpstr>
      <vt:lpstr>RAISING YOUR SELF-ESTEEM</vt:lpstr>
      <vt:lpstr>PowerPoint Presentation</vt:lpstr>
      <vt:lpstr>What is Self-Esteem?</vt:lpstr>
      <vt:lpstr>PowerPoint Presentation</vt:lpstr>
      <vt:lpstr>A POSITIVE SELF-CONCEPT</vt:lpstr>
      <vt:lpstr>A POSITIVE SELF-CONCEPT</vt:lpstr>
      <vt:lpstr>Distortions AND MISPERCEPTIONS</vt:lpstr>
      <vt:lpstr>Distortions AND MISPERCEPTIONS</vt:lpstr>
      <vt:lpstr>Distortions AND MISPERCEPTIONS</vt:lpstr>
      <vt:lpstr>Understanding self-Worth</vt:lpstr>
      <vt:lpstr>Understanding self-Worth</vt:lpstr>
      <vt:lpstr>Influential Factors That  Shape Self-Esteem</vt:lpstr>
      <vt:lpstr>Influential Factors That  Shape Self-Esteem</vt:lpstr>
      <vt:lpstr>Influential Factors That  Shape Self-Esteem</vt:lpstr>
      <vt:lpstr>Role and Status in Society</vt:lpstr>
      <vt:lpstr>Role and Status in Society</vt:lpstr>
      <vt:lpstr>Role and Status in Society</vt:lpstr>
      <vt:lpstr>Role and Status in Society</vt:lpstr>
      <vt:lpstr>The Ranges of Self-Esteem</vt:lpstr>
      <vt:lpstr>Overly High Self-Esteem </vt:lpstr>
      <vt:lpstr>Low Self-Esteem</vt:lpstr>
      <vt:lpstr>Healthy Self-Esteem</vt:lpstr>
      <vt:lpstr>Healthy Self-Esteem</vt:lpstr>
      <vt:lpstr>PowerPoint Presentation</vt:lpstr>
      <vt:lpstr>PowerPoint Presentation</vt:lpstr>
      <vt:lpstr>PowerPoint Presentation</vt:lpstr>
      <vt:lpstr>PowerPoint Presentation</vt:lpstr>
      <vt:lpstr>LOW Self-Esteem Checklist</vt:lpstr>
      <vt:lpstr>LOW Self-Esteem Checklist</vt:lpstr>
      <vt:lpstr>LOW Self-Esteem Checklist</vt:lpstr>
      <vt:lpstr>LOW Self-Esteem Checklist</vt:lpstr>
      <vt:lpstr>LOW Self-Esteem Checklist</vt:lpstr>
      <vt:lpstr>LOW Self-Esteem Checklist</vt:lpstr>
      <vt:lpstr>PowerPoint Presentation</vt:lpstr>
      <vt:lpstr>Healthy Self-Esteem Checklist</vt:lpstr>
      <vt:lpstr>Healthy Self-Esteem Checklist</vt:lpstr>
      <vt:lpstr>Healthy Self-Esteem Checklist</vt:lpstr>
      <vt:lpstr>Healthy Self-Esteem Checklist</vt:lpstr>
      <vt:lpstr>Healthy Self-Esteem Checklist</vt:lpstr>
      <vt:lpstr>Healthy Self-Esteem Checklist</vt:lpstr>
      <vt:lpstr>PowerPoint Presentation</vt:lpstr>
      <vt:lpstr>PowerPoint Presentation</vt:lpstr>
      <vt:lpstr>PowerPoint Presentation</vt:lpstr>
      <vt:lpstr>Focus on Positive Qualities</vt:lpstr>
      <vt:lpstr>PowerPoint Presentation</vt:lpstr>
      <vt:lpstr>PowerPoint Presentation</vt:lpstr>
      <vt:lpstr>PowerPoint Presentation</vt:lpstr>
      <vt:lpstr>PowerPoint Presentation</vt:lpstr>
      <vt:lpstr>PowerPoint Presentation</vt:lpstr>
      <vt:lpstr>PowerPoint Presentation</vt:lpstr>
      <vt:lpstr>Ten ways to increase self-esteem</vt:lpstr>
      <vt:lpstr>Ten ways to increase self-esteem</vt:lpstr>
      <vt:lpstr>Ten ways to increase self-esteem</vt:lpstr>
      <vt:lpstr>Ten ways to increase self-esteem</vt:lpstr>
      <vt:lpstr>Ten ways to increase self-esteem</vt:lpstr>
      <vt:lpstr>Ten ways to increase self-esteem</vt:lpstr>
      <vt:lpstr>Ten ways to increase self-esteem</vt:lpstr>
      <vt:lpstr>Ten ways to increase self-esteem</vt:lpstr>
      <vt:lpstr>Ten ways to increase self-esteem</vt:lpstr>
      <vt:lpstr>CHANGE FOLLOWS ACCEPTANCE</vt:lpstr>
      <vt:lpstr>CHANGE FOLLOWS ACCEPTANCE</vt:lpstr>
      <vt:lpstr>Recovery is a Journey. Enjoy the Ride!</vt:lpstr>
      <vt:lpstr>About the Author</vt:lpstr>
      <vt:lpstr>About the Author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Journeys Video Series</dc:title>
  <dc:creator>Hal Baumchen</dc:creator>
  <cp:lastModifiedBy>Stella Hadjiyanis</cp:lastModifiedBy>
  <cp:revision>4</cp:revision>
  <dcterms:modified xsi:type="dcterms:W3CDTF">2021-07-07T17:32:54Z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0x01010012977A4B3C43044FB0B219C82010AF39</vt:lpwstr>
  </property>
</Properties>
</file>